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notesSlides/notesSlide27.xml" ContentType="application/vnd.openxmlformats-officedocument.presentationml.notesSlide+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notesSlides/notesSlide16.xml" ContentType="application/vnd.openxmlformats-officedocument.presentationml.notesSlide+xml"/>
  <Override PartName="/ppt/tags/tag38.xml" ContentType="application/vnd.openxmlformats-officedocument.presentationml.tags+xml"/>
  <Override PartName="/ppt/notesSlides/notesSlide63.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30.xml" ContentType="application/vnd.openxmlformats-officedocument.presentationml.notesSlide+xml"/>
  <Override PartName="/ppt/tags/tag52.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Default Extension="png" ContentType="image/png"/>
  <Override PartName="/ppt/notesSlides/notesSlide68.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tags/tag5.xml" ContentType="application/vnd.openxmlformats-officedocument.presentationml.tags+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tags/tag35.xml" ContentType="application/vnd.openxmlformats-officedocument.presentationml.tags+xml"/>
  <Override PartName="/ppt/notesSlides/notesSlide60.xml" ContentType="application/vnd.openxmlformats-officedocument.presentationml.notesSlide+xml"/>
  <Override PartName="/ppt/tags/tag46.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13.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tags/tag29.xml" ContentType="application/vnd.openxmlformats-officedocument.presentationml.tag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30.xml" ContentType="application/vnd.openxmlformats-officedocument.presentationml.slide+xml"/>
  <Override PartName="/ppt/slideLayouts/slideLayout40.xml" ContentType="application/vnd.openxmlformats-officedocument.presentationml.slideLayout+xml"/>
  <Override PartName="/ppt/tags/tag18.xml" ContentType="application/vnd.openxmlformats-officedocument.presentationml.tags+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43.xml" ContentType="application/vnd.openxmlformats-officedocument.presentationml.tags+xml"/>
  <Override PartName="/ppt/slideLayouts/slideLayout89.xml" ContentType="application/vnd.openxmlformats-officedocument.presentationml.slideLayout+xml"/>
  <Override PartName="/ppt/theme/theme12.xml" ContentType="application/vnd.openxmlformats-officedocument.theme+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57.xml" ContentType="application/vnd.openxmlformats-officedocument.presentationml.slide+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notesSlides/notesSlide59.xml" ContentType="application/vnd.openxmlformats-officedocument.presentationml.notesSlide+xml"/>
  <Override PartName="/ppt/slides/slide46.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notesSlides/notesSlide3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tags/tag37.xml" ContentType="application/vnd.openxmlformats-officedocument.presentationml.tags+xml"/>
  <Override PartName="/ppt/notesSlides/notesSlide62.xml" ContentType="application/vnd.openxmlformats-officedocument.presentationml.notesSlide+xml"/>
  <Override PartName="/ppt/tags/tag48.xml" ContentType="application/vnd.openxmlformats-officedocument.presentationml.tags+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tags/tag26.xml" ContentType="application/vnd.openxmlformats-officedocument.presentationml.tags+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40.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tags/tag1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notesSlides/notesSlide23.xml" ContentType="application/vnd.openxmlformats-officedocument.presentationml.notesSlide+xml"/>
  <Override PartName="/ppt/tags/tag45.xml" ContentType="application/vnd.openxmlformats-officedocument.presentationml.tags+xml"/>
  <Override PartName="/docProps/custom.xml" ContentType="application/vnd.openxmlformats-officedocument.custom-properties+xml"/>
  <Override PartName="/ppt/theme/theme14.xml" ContentType="application/vnd.openxmlformats-officedocument.theme+xml"/>
  <Override PartName="/ppt/notesSlides/notesSlide12.xml" ContentType="application/vnd.openxmlformats-officedocument.presentationml.notesSlide+xml"/>
  <Override PartName="/ppt/tags/tag34.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tags/tag9.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39.xml" ContentType="application/vnd.openxmlformats-officedocument.presentationml.tags+xml"/>
  <Override PartName="/ppt/notesSlides/notesSlide64.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ags/tag28.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tags/tag17.xml" ContentType="application/vnd.openxmlformats-officedocument.presentationml.tags+xml"/>
  <Override PartName="/ppt/notesSlides/notesSlide42.xml" ContentType="application/vnd.openxmlformats-officedocument.presentationml.notesSlid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53.xml" ContentType="application/vnd.openxmlformats-officedocument.presentationml.tags+xml"/>
  <Override PartName="/ppt/slideLayouts/slideLayout99.xml" ContentType="application/vnd.openxmlformats-officedocument.presentationml.slideLayout+xml"/>
  <Override PartName="/ppt/tags/tag31.xml" ContentType="application/vnd.openxmlformats-officedocument.presentationml.tags+xml"/>
  <Override PartName="/ppt/tags/tag42.xml" ContentType="application/vnd.openxmlformats-officedocument.presentationml.tags+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ppt/theme/theme11.xml" ContentType="application/vnd.openxmlformats-officedocument.them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tags/tag6.xml" ContentType="application/vnd.openxmlformats-officedocument.presentationml.tag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34.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notesSlides/notesSlide25.xml" ContentType="application/vnd.openxmlformats-officedocument.presentationml.notesSlide+xml"/>
  <Override PartName="/ppt/tags/tag47.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tags/tag36.xml" ContentType="application/vnd.openxmlformats-officedocument.presentationml.tags+xml"/>
  <Override PartName="/ppt/notesSlides/notesSlide61.xml" ContentType="application/vnd.openxmlformats-officedocument.presentationml.notesSlide+xml"/>
  <Override PartName="/ppt/commentAuthors.xml" ContentType="application/vnd.openxmlformats-officedocument.presentationml.commentAuthors+xml"/>
  <Override PartName="/ppt/slideLayouts/slideLayout10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tags/tag50.xml" ContentType="application/vnd.openxmlformats-officedocument.presentationml.tags+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tags/tag3.xml" ContentType="application/vnd.openxmlformats-officedocument.presentationml.tags+xml"/>
  <Override PartName="/ppt/notesSlides/notesSlide5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9.xml" ContentType="application/vnd.openxmlformats-officedocument.presentationml.tags+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3" r:id="rId2"/>
    <p:sldMasterId id="2147483675" r:id="rId3"/>
    <p:sldMasterId id="2147483687" r:id="rId4"/>
    <p:sldMasterId id="2147483699" r:id="rId5"/>
    <p:sldMasterId id="2147483711" r:id="rId6"/>
    <p:sldMasterId id="2147483723" r:id="rId7"/>
    <p:sldMasterId id="2147483735" r:id="rId8"/>
    <p:sldMasterId id="2147483747" r:id="rId9"/>
    <p:sldMasterId id="2147483759" r:id="rId10"/>
    <p:sldMasterId id="2147483771" r:id="rId11"/>
    <p:sldMasterId id="2147483783" r:id="rId12"/>
  </p:sldMasterIdLst>
  <p:notesMasterIdLst>
    <p:notesMasterId r:id="rId82"/>
  </p:notesMasterIdLst>
  <p:handoutMasterIdLst>
    <p:handoutMasterId r:id="rId83"/>
  </p:handoutMasterIdLst>
  <p:sldIdLst>
    <p:sldId id="6206" r:id="rId13"/>
    <p:sldId id="6226" r:id="rId14"/>
    <p:sldId id="5777" r:id="rId15"/>
    <p:sldId id="12661" r:id="rId16"/>
    <p:sldId id="474" r:id="rId17"/>
    <p:sldId id="340" r:id="rId18"/>
    <p:sldId id="1776" r:id="rId19"/>
    <p:sldId id="1783" r:id="rId20"/>
    <p:sldId id="1782" r:id="rId21"/>
    <p:sldId id="1778" r:id="rId22"/>
    <p:sldId id="1780" r:id="rId23"/>
    <p:sldId id="12645" r:id="rId24"/>
    <p:sldId id="8467" r:id="rId25"/>
    <p:sldId id="8489" r:id="rId26"/>
    <p:sldId id="8468" r:id="rId27"/>
    <p:sldId id="3356" r:id="rId28"/>
    <p:sldId id="12662" r:id="rId29"/>
    <p:sldId id="1556" r:id="rId30"/>
    <p:sldId id="701" r:id="rId31"/>
    <p:sldId id="8469" r:id="rId32"/>
    <p:sldId id="8471" r:id="rId33"/>
    <p:sldId id="8472" r:id="rId34"/>
    <p:sldId id="8460" r:id="rId35"/>
    <p:sldId id="8473" r:id="rId36"/>
    <p:sldId id="8474" r:id="rId37"/>
    <p:sldId id="8470" r:id="rId38"/>
    <p:sldId id="12675" r:id="rId39"/>
    <p:sldId id="8475" r:id="rId40"/>
    <p:sldId id="8476" r:id="rId41"/>
    <p:sldId id="8477" r:id="rId42"/>
    <p:sldId id="8485" r:id="rId43"/>
    <p:sldId id="12667" r:id="rId44"/>
    <p:sldId id="12671" r:id="rId45"/>
    <p:sldId id="8478" r:id="rId46"/>
    <p:sldId id="8462" r:id="rId47"/>
    <p:sldId id="8479" r:id="rId48"/>
    <p:sldId id="8480" r:id="rId49"/>
    <p:sldId id="8481" r:id="rId50"/>
    <p:sldId id="8482" r:id="rId51"/>
    <p:sldId id="8463" r:id="rId52"/>
    <p:sldId id="8483" r:id="rId53"/>
    <p:sldId id="8484" r:id="rId54"/>
    <p:sldId id="12666" r:id="rId55"/>
    <p:sldId id="8466" r:id="rId56"/>
    <p:sldId id="12668" r:id="rId57"/>
    <p:sldId id="1928" r:id="rId58"/>
    <p:sldId id="12669" r:id="rId59"/>
    <p:sldId id="12672" r:id="rId60"/>
    <p:sldId id="12673" r:id="rId61"/>
    <p:sldId id="12691" r:id="rId62"/>
    <p:sldId id="12674" r:id="rId63"/>
    <p:sldId id="8486" r:id="rId64"/>
    <p:sldId id="12683" r:id="rId65"/>
    <p:sldId id="8488" r:id="rId66"/>
    <p:sldId id="12684" r:id="rId67"/>
    <p:sldId id="8487" r:id="rId68"/>
    <p:sldId id="12685" r:id="rId69"/>
    <p:sldId id="12676" r:id="rId70"/>
    <p:sldId id="12686" r:id="rId71"/>
    <p:sldId id="12681" r:id="rId72"/>
    <p:sldId id="12689" r:id="rId73"/>
    <p:sldId id="12677" r:id="rId74"/>
    <p:sldId id="12682" r:id="rId75"/>
    <p:sldId id="12687" r:id="rId76"/>
    <p:sldId id="12678" r:id="rId77"/>
    <p:sldId id="12688" r:id="rId78"/>
    <p:sldId id="12679" r:id="rId79"/>
    <p:sldId id="12690" r:id="rId80"/>
    <p:sldId id="1261" r:id="rId81"/>
  </p:sldIdLst>
  <p:sldSz cx="10160000" cy="5715000"/>
  <p:notesSz cx="6797675" cy="9928225"/>
  <p:custDataLst>
    <p:tags r:id="rId8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1158" userDrawn="1">
          <p15:clr>
            <a:srgbClr val="A4A3A4"/>
          </p15:clr>
        </p15:guide>
        <p15:guide id="2" orient="horz" pos="2264" userDrawn="1">
          <p15:clr>
            <a:srgbClr val="A4A3A4"/>
          </p15:clr>
        </p15:guide>
        <p15:guide id="3" pos="3174" userDrawn="1">
          <p15:clr>
            <a:srgbClr val="A4A3A4"/>
          </p15:clr>
        </p15:guide>
        <p15:guide id="4" pos="77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initials="w" lastIdx="0" clrIdx="0"/>
  <p:cmAuthor id="1" name="何富军" initials="何" lastIdx="1" clrIdx="0"/>
  <p:cmAuthor id="2" name="闫秀丽" initials="闫" lastIdx="0" clrIdx="0"/>
  <p:cmAuthor id="3" name="fafa" initials="f" lastIdx="2" clrIdx="1"/>
  <p:cmAuthor id="4" name="王习习" initials="王" lastIdx="2" clrIdx="0"/>
  <p:cmAuthor id="5" name="HongWei_Z" initials="H" lastIdx="0" clrIdx="2"/>
  <p:cmAuthor id="6" name="Risun" initials="R" lastIdx="56" clrIdx="6"/>
  <p:cmAuthor id="7" name="文峰" initials="文峰 [2]" lastIdx="31" clrIdx="7"/>
  <p:cmAuthor id="8" name="佟恒" initials="佟恒" lastIdx="1" clrIdx="8"/>
  <p:cmAuthor id="9" name="Anlj" initials="A" lastIdx="1" clrIdx="9"/>
  <p:cmAuthor id="10" name="王同华" initials="王" lastIdx="2" clrIdx="9"/>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66"/>
    <a:srgbClr val="C55A11"/>
    <a:srgbClr val="E8EBF5"/>
    <a:srgbClr val="CED4EA"/>
    <a:srgbClr val="E8ECF2"/>
    <a:srgbClr val="CED6E4"/>
    <a:srgbClr val="EDEDED"/>
    <a:srgbClr val="DADBDB"/>
    <a:srgbClr val="E9ECF2"/>
    <a:srgbClr val="D9D9D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673" autoAdjust="0"/>
  </p:normalViewPr>
  <p:slideViewPr>
    <p:cSldViewPr showGuides="1">
      <p:cViewPr varScale="1">
        <p:scale>
          <a:sx n="114" d="100"/>
          <a:sy n="114" d="100"/>
        </p:scale>
        <p:origin x="-1164" y="-96"/>
      </p:cViewPr>
      <p:guideLst>
        <p:guide orient="horz" pos="1158"/>
        <p:guide orient="horz" pos="2264"/>
        <p:guide pos="3174"/>
        <p:guide pos="778"/>
      </p:guideLst>
    </p:cSldViewPr>
  </p:slideViewPr>
  <p:notesTextViewPr>
    <p:cViewPr>
      <p:scale>
        <a:sx n="1" d="1"/>
        <a:sy n="1" d="1"/>
      </p:scale>
      <p:origin x="0" y="0"/>
    </p:cViewPr>
  </p:notesTextViewPr>
  <p:notesViewPr>
    <p:cSldViewPr>
      <p:cViewPr varScale="1">
        <p:scale>
          <a:sx n="51" d="100"/>
          <a:sy n="51" d="100"/>
        </p:scale>
        <p:origin x="2976" y="72"/>
      </p:cViewPr>
      <p:guideLst/>
    </p:cSldViewPr>
  </p:notesViewPr>
  <p:gridSpacing cx="73733025" cy="73733025"/>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slide" Target="slides/slide51.xml"/><Relationship Id="rId68" Type="http://schemas.openxmlformats.org/officeDocument/2006/relationships/slide" Target="slides/slide56.xml"/><Relationship Id="rId76" Type="http://schemas.openxmlformats.org/officeDocument/2006/relationships/slide" Target="slides/slide64.xml"/><Relationship Id="rId84" Type="http://schemas.openxmlformats.org/officeDocument/2006/relationships/tags" Target="tags/tag1.xml"/><Relationship Id="rId89"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59.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slide" Target="slides/slide54.xml"/><Relationship Id="rId74" Type="http://schemas.openxmlformats.org/officeDocument/2006/relationships/slide" Target="slides/slide62.xml"/><Relationship Id="rId79" Type="http://schemas.openxmlformats.org/officeDocument/2006/relationships/slide" Target="slides/slide67.xml"/><Relationship Id="rId87"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49.xml"/><Relationship Id="rId82" Type="http://schemas.openxmlformats.org/officeDocument/2006/relationships/notesMaster" Target="notesMasters/notesMaster1.xml"/><Relationship Id="rId19"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openxmlformats.org/officeDocument/2006/relationships/slide" Target="slides/slide65.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slide" Target="slides/slide68.xml"/><Relationship Id="rId85"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83" Type="http://schemas.openxmlformats.org/officeDocument/2006/relationships/handoutMaster" Target="handoutMasters/handoutMaster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6C7F8E18-3082-4E13-BC11-E96FED6431A9}" type="datetimeFigureOut">
              <a:rPr lang="zh-CN" altLang="en-US" smtClean="0"/>
              <a:pPr/>
              <a:t>2023-05-23</a:t>
            </a:fld>
            <a:endParaRPr lang="zh-CN" altLang="en-US"/>
          </a:p>
        </p:txBody>
      </p:sp>
      <p:sp>
        <p:nvSpPr>
          <p:cNvPr id="4" name="页脚占位符 3"/>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F5581F31-C921-4E4F-AB9E-ED9CBAD9D3B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页眉占位符 1"/>
          <p:cNvSpPr>
            <a:spLocks noGrp="1" noChangeArrowheads="1"/>
          </p:cNvSpPr>
          <p:nvPr>
            <p:ph type="hdr" sz="quarter" idx="4294967295"/>
          </p:nvPr>
        </p:nvSpPr>
        <p:spPr bwMode="auto">
          <a:xfrm>
            <a:off x="0" y="0"/>
            <a:ext cx="2944813" cy="496888"/>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411" name="日期占位符 2"/>
          <p:cNvSpPr>
            <a:spLocks noGrp="1" noChangeArrowheads="1"/>
          </p:cNvSpPr>
          <p:nvPr>
            <p:ph type="dt" idx="1"/>
          </p:nvPr>
        </p:nvSpPr>
        <p:spPr bwMode="auto">
          <a:xfrm>
            <a:off x="3849688" y="0"/>
            <a:ext cx="2944813" cy="496888"/>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52580" name="幻灯片图像占位符 3"/>
          <p:cNvSpPr>
            <a:spLocks noGrp="1" noRot="1" noChangeAspect="1"/>
          </p:cNvSpPr>
          <p:nvPr>
            <p:ph type="sldImg"/>
          </p:nvPr>
        </p:nvSpPr>
        <p:spPr>
          <a:xfrm>
            <a:off x="90488" y="744538"/>
            <a:ext cx="6615112" cy="3722687"/>
          </a:xfrm>
          <a:prstGeom prst="rect">
            <a:avLst/>
          </a:prstGeom>
          <a:noFill/>
          <a:ln w="9525">
            <a:noFill/>
          </a:ln>
        </p:spPr>
      </p:sp>
      <p:sp>
        <p:nvSpPr>
          <p:cNvPr id="17413" name="备注占位符 4"/>
          <p:cNvSpPr>
            <a:spLocks noGrp="1" noRot="1" noChangeAspect="1" noChangeArrowheads="1"/>
          </p:cNvSpPr>
          <p:nvPr/>
        </p:nvSpPr>
        <p:spPr bwMode="auto">
          <a:xfrm>
            <a:off x="679450" y="4716463"/>
            <a:ext cx="5438775" cy="44672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17414" name="页脚占位符 5"/>
          <p:cNvSpPr>
            <a:spLocks noGrp="1" noChangeArrowheads="1"/>
          </p:cNvSpPr>
          <p:nvPr>
            <p:ph type="ftr" sz="quarter" idx="4"/>
          </p:nvPr>
        </p:nvSpPr>
        <p:spPr bwMode="auto">
          <a:xfrm>
            <a:off x="0" y="9429750"/>
            <a:ext cx="2944813" cy="496888"/>
          </a:xfrm>
          <a:prstGeom prst="rect">
            <a:avLst/>
          </a:prstGeom>
          <a:noFill/>
          <a:ln>
            <a:noFill/>
          </a:ln>
        </p:spPr>
        <p:txBody>
          <a:bodyPr vert="horz" wrap="square" lIns="91440" tIns="45720" rIns="91440" bIns="45720" numCol="1" anchor="b" anchorCtr="0" compatLnSpc="1"/>
          <a:lstStyle>
            <a:lvl1pPr>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415" name="灯片编号占位符 6"/>
          <p:cNvSpPr>
            <a:spLocks noGrp="1" noChangeArrowheads="1"/>
          </p:cNvSpPr>
          <p:nvPr>
            <p:ph type="sldNum" sz="quarter" idx="5"/>
          </p:nvPr>
        </p:nvSpPr>
        <p:spPr bwMode="auto">
          <a:xfrm>
            <a:off x="3849688" y="9429750"/>
            <a:ext cx="2944813" cy="496888"/>
          </a:xfrm>
          <a:prstGeom prst="rect">
            <a:avLst/>
          </a:prstGeom>
          <a:noFill/>
          <a:ln>
            <a:noFill/>
          </a:ln>
        </p:spPr>
        <p:txBody>
          <a:bodyPr vert="horz" wrap="square" lIns="91440" tIns="45720" rIns="91440" bIns="45720" numCol="1" anchor="b" anchorCtr="0" compatLnSpc="1"/>
          <a:lstStyle/>
          <a:p>
            <a:pPr lvl="0" algn="r">
              <a:buNone/>
            </a:pPr>
            <a:fld id="{9A0DB2DC-4C9A-4742-B13C-FB6460FD3503}" type="slidenum">
              <a:rPr lang="zh-CN" altLang="en-US" dirty="0"/>
              <a:pPr lvl="0" algn="r">
                <a:buNone/>
              </a:pPr>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等线" panose="02010600030101010101"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等线" panose="02010600030101010101"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等线" panose="02010600030101010101"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等线" panose="02010600030101010101"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等线"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54626" name="幻灯片图像占位符 1"/>
          <p:cNvSpPr>
            <a:spLocks noGrp="1" noRot="1" noChangeAspect="1" noTextEdit="1"/>
          </p:cNvSpPr>
          <p:nvPr>
            <p:ph type="sldImg"/>
          </p:nvPr>
        </p:nvSpPr>
        <p:spPr>
          <a:xfrm>
            <a:off x="11612563" y="577850"/>
            <a:ext cx="1117600" cy="630238"/>
          </a:xfrm>
          <a:ln w="12700">
            <a:solidFill>
              <a:srgbClr val="000000">
                <a:alpha val="100000"/>
              </a:srgbClr>
            </a:solidFill>
            <a:miter lim="800000"/>
          </a:ln>
        </p:spPr>
      </p:sp>
      <p:sp>
        <p:nvSpPr>
          <p:cNvPr id="154627" name="备注占位符 2"/>
          <p:cNvSpPr>
            <a:spLocks noGrp="1" noRot="1" noChangeAspect="1"/>
          </p:cNvSpPr>
          <p:nvPr>
            <p:ph type="body" idx="1"/>
          </p:nvPr>
        </p:nvSpPr>
        <p:spPr>
          <a:xfrm>
            <a:off x="141288" y="593725"/>
            <a:ext cx="10652125" cy="2978150"/>
          </a:xfrm>
          <a:prstGeom prst="rect">
            <a:avLst/>
          </a:prstGeom>
          <a:noFill/>
          <a:ln w="9525">
            <a:noFill/>
          </a:ln>
        </p:spPr>
        <p:txBody>
          <a:bodyPr lIns="91430" tIns="45714" rIns="91430" bIns="45714"/>
          <a:lstStyle/>
          <a:p>
            <a:pPr lvl="0" algn="ctr">
              <a:spcBef>
                <a:spcPct val="0"/>
              </a:spcBef>
            </a:pPr>
            <a:endParaRPr lang="zh-CN" altLang="zh-CN" dirty="0"/>
          </a:p>
          <a:p>
            <a:pPr lvl="0" eaLnBrk="1" hangingPunct="1">
              <a:spcBef>
                <a:spcPct val="0"/>
              </a:spcBef>
            </a:pPr>
            <a:endParaRPr lang="zh-CN" altLang="zh-CN" dirty="0"/>
          </a:p>
        </p:txBody>
      </p:sp>
      <p:sp>
        <p:nvSpPr>
          <p:cNvPr id="154628" name="灯片编号占位符 3"/>
          <p:cNvSpPr>
            <a:spLocks noGrp="1"/>
          </p:cNvSpPr>
          <p:nvPr/>
        </p:nvSpPr>
        <p:spPr>
          <a:xfrm>
            <a:off x="5570538" y="7005638"/>
            <a:ext cx="4262437" cy="369887"/>
          </a:xfrm>
          <a:prstGeom prst="rect">
            <a:avLst/>
          </a:prstGeom>
          <a:noFill/>
          <a:ln w="9525">
            <a:noFill/>
          </a:ln>
        </p:spPr>
        <p:txBody>
          <a:bodyPr lIns="91430" tIns="45714" rIns="91430" bIns="45714" anchor="b" anchorCtr="0"/>
          <a:lstStyle/>
          <a:p>
            <a:pPr lvl="0" algn="r"/>
            <a:fld id="{9A0DB2DC-4C9A-4742-B13C-FB6460FD3503}" type="slidenum">
              <a:rPr lang="zh-CN" altLang="en-US" sz="1200" dirty="0">
                <a:solidFill>
                  <a:srgbClr val="000000"/>
                </a:solidFill>
                <a:latin typeface="Arial" panose="020B0604020202020204" pitchFamily="34" charset="0"/>
                <a:sym typeface="方正姚体" panose="02010601030101010101" pitchFamily="2" charset="-122"/>
              </a:rPr>
              <a:pPr lvl="0" algn="r"/>
              <a:t>0</a:t>
            </a:fld>
            <a:endParaRPr lang="zh-CN" altLang="en-US" sz="1200" dirty="0">
              <a:solidFill>
                <a:srgbClr val="000000"/>
              </a:solidFill>
              <a:latin typeface="Arial" panose="020B0604020202020204" pitchFamily="34" charset="0"/>
              <a:sym typeface="方正姚体" panose="02010601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ChangeArrowheads="1" noTextEdit="1"/>
          </p:cNvSpPr>
          <p:nvPr>
            <p:ph type="sldImg"/>
          </p:nvPr>
        </p:nvSpPr>
        <p:spPr>
          <a:ln>
            <a:miter lim="800000"/>
          </a:ln>
        </p:spPr>
      </p:sp>
      <p:sp>
        <p:nvSpPr>
          <p:cNvPr id="34819" name="备注占位符 2"/>
          <p:cNvSpPr>
            <a:spLocks noGrp="1" noChangeArrowheads="1"/>
          </p:cNvSpPr>
          <p:nvPr>
            <p:ph type="body"/>
          </p:nvPr>
        </p:nvSpPr>
        <p:spPr>
          <a:noFill/>
        </p:spPr>
        <p:txBody>
          <a:bodyPr/>
          <a:lstStyle/>
          <a:p>
            <a:pPr eaLnBrk="1" hangingPunct="1"/>
            <a:endParaRPr lang="zh-CN" altLang="en-US"/>
          </a:p>
        </p:txBody>
      </p:sp>
      <p:sp>
        <p:nvSpPr>
          <p:cNvPr id="34820"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fld id="{61AE7483-97C7-4616-9061-13BF996FCC09}" type="slidenum">
              <a:rPr altLang="en-US" smtClean="0">
                <a:latin typeface="Calibri" panose="020F0502020204030204" pitchFamily="34" charset="0"/>
                <a:ea typeface="宋体" panose="02010600030101010101" pitchFamily="2" charset="-122"/>
              </a:rPr>
              <a:pPr fontAlgn="base"/>
              <a:t>9</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ChangeArrowheads="1" noTextEdit="1"/>
          </p:cNvSpPr>
          <p:nvPr>
            <p:ph type="sldImg"/>
          </p:nvPr>
        </p:nvSpPr>
        <p:spPr>
          <a:ln>
            <a:miter lim="800000"/>
          </a:ln>
        </p:spPr>
      </p:sp>
      <p:sp>
        <p:nvSpPr>
          <p:cNvPr id="36867" name="备注占位符 2"/>
          <p:cNvSpPr>
            <a:spLocks noGrp="1" noChangeArrowheads="1"/>
          </p:cNvSpPr>
          <p:nvPr>
            <p:ph type="body"/>
          </p:nvPr>
        </p:nvSpPr>
        <p:spPr>
          <a:noFill/>
        </p:spPr>
        <p:txBody>
          <a:bodyPr/>
          <a:lstStyle/>
          <a:p>
            <a:pPr eaLnBrk="1" hangingPunct="1"/>
            <a:endParaRPr lang="zh-CN" altLang="en-US"/>
          </a:p>
        </p:txBody>
      </p:sp>
      <p:sp>
        <p:nvSpPr>
          <p:cNvPr id="36868"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fld id="{0ECA8310-8279-4721-882E-1928C9298BF3}" type="slidenum">
              <a:rPr altLang="en-US" smtClean="0">
                <a:latin typeface="Calibri" panose="020F0502020204030204" pitchFamily="34" charset="0"/>
                <a:ea typeface="宋体" panose="02010600030101010101" pitchFamily="2" charset="-122"/>
              </a:rPr>
              <a:pPr fontAlgn="base"/>
              <a:t>10</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ChangeArrowheads="1" noTextEdit="1"/>
          </p:cNvSpPr>
          <p:nvPr>
            <p:ph type="sldImg"/>
          </p:nvPr>
        </p:nvSpPr>
        <p:spPr>
          <a:ln>
            <a:miter lim="800000"/>
          </a:ln>
        </p:spPr>
      </p:sp>
      <p:sp>
        <p:nvSpPr>
          <p:cNvPr id="38915" name="备注占位符 2"/>
          <p:cNvSpPr>
            <a:spLocks noGrp="1" noChangeArrowheads="1"/>
          </p:cNvSpPr>
          <p:nvPr>
            <p:ph type="body"/>
          </p:nvPr>
        </p:nvSpPr>
        <p:spPr>
          <a:noFill/>
        </p:spPr>
        <p:txBody>
          <a:bodyPr/>
          <a:lstStyle/>
          <a:p>
            <a:pPr eaLnBrk="1" hangingPunct="1"/>
            <a:endParaRPr lang="zh-CN" altLang="en-US"/>
          </a:p>
        </p:txBody>
      </p:sp>
      <p:sp>
        <p:nvSpPr>
          <p:cNvPr id="38916"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fld id="{53EFA505-0396-4DD0-897E-BF07D959BD59}" type="slidenum">
              <a:rPr altLang="en-US" smtClean="0">
                <a:latin typeface="Calibri" panose="020F0502020204030204" pitchFamily="34" charset="0"/>
                <a:ea typeface="宋体" panose="02010600030101010101" pitchFamily="2" charset="-122"/>
              </a:rPr>
              <a:pPr fontAlgn="base"/>
              <a:t>11</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pPr/>
              <a:t>15</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79450" y="4778375"/>
            <a:ext cx="5438775" cy="3908425"/>
          </a:xfrm>
          <a:prstGeom prst="rect">
            <a:avLst/>
          </a:prstGeom>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79450" y="4778375"/>
            <a:ext cx="5438775" cy="3908425"/>
          </a:xfrm>
          <a:prstGeom prst="rect">
            <a:avLst/>
          </a:prstGeom>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79450" y="4778375"/>
            <a:ext cx="5438775" cy="3908425"/>
          </a:xfrm>
          <a:prstGeom prst="rect">
            <a:avLst/>
          </a:prstGeom>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56674" name="幻灯片图像占位符 1"/>
          <p:cNvSpPr>
            <a:spLocks noGrp="1" noRot="1" noChangeAspect="1" noTextEdit="1"/>
          </p:cNvSpPr>
          <p:nvPr>
            <p:ph type="sldImg"/>
          </p:nvPr>
        </p:nvSpPr>
        <p:spPr>
          <a:ln>
            <a:solidFill>
              <a:srgbClr val="000000">
                <a:alpha val="100000"/>
              </a:srgbClr>
            </a:solidFill>
            <a:miter lim="800000"/>
          </a:ln>
        </p:spPr>
      </p:sp>
      <p:sp>
        <p:nvSpPr>
          <p:cNvPr id="156675" name="备注占位符 2"/>
          <p:cNvSpPr>
            <a:spLocks noGrp="1" noRot="1" noChangeAspect="1"/>
          </p:cNvSpPr>
          <p:nvPr>
            <p:ph type="body" idx="1"/>
          </p:nvPr>
        </p:nvSpPr>
        <p:spPr>
          <a:xfrm>
            <a:off x="100013" y="801688"/>
            <a:ext cx="7356475" cy="4008437"/>
          </a:xfrm>
          <a:prstGeom prst="rect">
            <a:avLst/>
          </a:prstGeom>
          <a:noFill/>
          <a:ln w="9525">
            <a:noFill/>
          </a:ln>
        </p:spPr>
        <p:txBody>
          <a:bodyPr/>
          <a:lstStyle/>
          <a:p>
            <a:pPr lvl="0" algn="ctr">
              <a:spcBef>
                <a:spcPct val="0"/>
              </a:spcBef>
            </a:pPr>
            <a:endParaRPr lang="zh-CN" altLang="en-US" dirty="0"/>
          </a:p>
          <a:p>
            <a:pPr lvl="0" eaLnBrk="1" hangingPunct="1">
              <a:spcBef>
                <a:spcPct val="0"/>
              </a:spcBef>
            </a:pPr>
            <a:endParaRPr lang="zh-CN" altLang="en-US" dirty="0"/>
          </a:p>
        </p:txBody>
      </p:sp>
      <p:sp>
        <p:nvSpPr>
          <p:cNvPr id="156676" name="灯片编号占位符 3"/>
          <p:cNvSpPr>
            <a:spLocks noGrp="1"/>
          </p:cNvSpPr>
          <p:nvPr/>
        </p:nvSpPr>
        <p:spPr>
          <a:xfrm>
            <a:off x="3849688" y="9429750"/>
            <a:ext cx="2944812" cy="496888"/>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sym typeface="方正姚体" panose="02010601030101010101" pitchFamily="2" charset="-122"/>
              </a:rPr>
              <a:pPr lvl="0" algn="r" eaLnBrk="1" hangingPunct="1"/>
              <a:t>1</a:t>
            </a:fld>
            <a:endParaRPr lang="zh-CN" altLang="en-US" sz="1200" dirty="0">
              <a:solidFill>
                <a:srgbClr val="000000"/>
              </a:solidFill>
              <a:sym typeface="方正姚体" panose="02010601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79450" y="4778375"/>
            <a:ext cx="5438775" cy="3908425"/>
          </a:xfrm>
          <a:prstGeom prst="rect">
            <a:avLst/>
          </a:prstGeom>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79450" y="4778375"/>
            <a:ext cx="5438775" cy="3908425"/>
          </a:xfrm>
          <a:prstGeom prst="rect">
            <a:avLst/>
          </a:prstGeom>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79450" y="4778375"/>
            <a:ext cx="5438775" cy="3908425"/>
          </a:xfrm>
          <a:prstGeom prst="rect">
            <a:avLst/>
          </a:prstGeom>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79450" y="4778375"/>
            <a:ext cx="5438775" cy="3908425"/>
          </a:xfrm>
          <a:prstGeom prst="rect">
            <a:avLst/>
          </a:prstGeom>
        </p:spPr>
        <p:txBody>
          <a:bodyPr/>
          <a:lstStyle/>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ChangeArrowheads="1" noTextEdit="1"/>
          </p:cNvSpPr>
          <p:nvPr>
            <p:ph type="sldImg" idx="2"/>
          </p:nvPr>
        </p:nvSpPr>
        <p:spPr/>
      </p:sp>
      <p:sp>
        <p:nvSpPr>
          <p:cNvPr id="56323" name="文本占位符 2"/>
          <p:cNvSpPr>
            <a:spLocks noGrp="1" noChangeArrowheads="1"/>
          </p:cNvSpPr>
          <p:nvPr>
            <p:ph type="body" idx="3"/>
          </p:nvPr>
        </p:nvSpPr>
        <p:spPr>
          <a:noFill/>
        </p:spPr>
        <p:txBody>
          <a:bodyPr/>
          <a:lstStyle/>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ChangeArrowheads="1" noTextEdit="1"/>
          </p:cNvSpPr>
          <p:nvPr>
            <p:ph type="sldImg" idx="4294967295"/>
          </p:nvPr>
        </p:nvSpPr>
        <p:spPr>
          <a:ln>
            <a:miter lim="800000"/>
          </a:ln>
        </p:spPr>
      </p:sp>
      <p:sp>
        <p:nvSpPr>
          <p:cNvPr id="22531" name="备注占位符 2"/>
          <p:cNvSpPr>
            <a:spLocks noGrp="1" noChangeArrowheads="1"/>
          </p:cNvSpPr>
          <p:nvPr>
            <p:ph type="body" idx="4294967295"/>
          </p:nvPr>
        </p:nvSpPr>
        <p:spPr>
          <a:noFill/>
        </p:spPr>
        <p:txBody>
          <a:bodyPr/>
          <a:lstStyle/>
          <a:p>
            <a:pPr eaLnBrk="1" hangingPunct="1"/>
            <a:endParaRPr lang="zh-CN" altLang="en-US"/>
          </a:p>
        </p:txBody>
      </p:sp>
      <p:sp>
        <p:nvSpPr>
          <p:cNvPr id="22532"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fld id="{705E3555-0B9B-4A45-8DA5-317460210D41}" type="slidenum">
              <a:rPr altLang="en-US" smtClean="0">
                <a:latin typeface="Calibri" panose="020F0502020204030204" pitchFamily="34" charset="0"/>
                <a:ea typeface="宋体" panose="02010600030101010101" pitchFamily="2" charset="-122"/>
              </a:rPr>
              <a:pPr fontAlgn="base"/>
              <a:t>4</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79450" y="4778375"/>
            <a:ext cx="5438775" cy="3908425"/>
          </a:xfrm>
          <a:prstGeom prst="rect">
            <a:avLst/>
          </a:prstGeom>
        </p:spPr>
        <p:txBody>
          <a:bodyPr/>
          <a:lstStyle/>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just" defTabSz="914400" rtl="0" eaLnBrk="1" fontAlgn="auto" latinLnBrk="0" hangingPunct="1">
              <a:lnSpc>
                <a:spcPct val="150000"/>
              </a:lnSpc>
              <a:spcBef>
                <a:spcPts val="1200"/>
              </a:spcBef>
              <a:spcAft>
                <a:spcPts val="0"/>
              </a:spcAft>
              <a:buClr>
                <a:srgbClr val="0070C0"/>
              </a:buClr>
              <a:buSzTx/>
              <a:buFont typeface="Wingdings" panose="05000000000000000000" pitchFamily="2" charset="2"/>
              <a:buNone/>
              <a:defRPr/>
            </a:pPr>
            <a:endParaRPr dirty="0">
              <a:sym typeface="+mn-ea"/>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79450" y="4778375"/>
            <a:ext cx="5438775" cy="3908425"/>
          </a:xfrm>
          <a:prstGeom prst="rect">
            <a:avLst/>
          </a:prstGeom>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p:nvPr>
        </p:nvSpPr>
        <p:spPr>
          <a:ln>
            <a:miter lim="800000"/>
          </a:ln>
        </p:spPr>
      </p:sp>
      <p:sp>
        <p:nvSpPr>
          <p:cNvPr id="28675" name="备注占位符 2"/>
          <p:cNvSpPr>
            <a:spLocks noGrp="1" noChangeArrowheads="1"/>
          </p:cNvSpPr>
          <p:nvPr>
            <p:ph type="body"/>
          </p:nvPr>
        </p:nvSpPr>
        <p:spPr>
          <a:noFill/>
        </p:spPr>
        <p:txBody>
          <a:bodyPr/>
          <a:lstStyle/>
          <a:p>
            <a:pPr eaLnBrk="1" hangingPunct="1"/>
            <a:endParaRPr lang="zh-CN" altLang="en-US"/>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fld id="{A586F5F1-19C8-4981-9C7E-A1730EDE70D9}" type="slidenum">
              <a:rPr altLang="en-US" smtClean="0">
                <a:latin typeface="Calibri" panose="020F0502020204030204" pitchFamily="34" charset="0"/>
                <a:ea typeface="宋体" panose="02010600030101010101" pitchFamily="2" charset="-122"/>
              </a:rPr>
              <a:pPr fontAlgn="base"/>
              <a:t>6</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ChangeArrowheads="1" noTextEdit="1"/>
          </p:cNvSpPr>
          <p:nvPr>
            <p:ph type="sldImg"/>
          </p:nvPr>
        </p:nvSpPr>
        <p:spPr>
          <a:ln>
            <a:miter lim="800000"/>
          </a:ln>
        </p:spPr>
      </p:sp>
      <p:sp>
        <p:nvSpPr>
          <p:cNvPr id="30723" name="备注占位符 2"/>
          <p:cNvSpPr>
            <a:spLocks noGrp="1" noChangeArrowheads="1"/>
          </p:cNvSpPr>
          <p:nvPr>
            <p:ph type="body"/>
          </p:nvPr>
        </p:nvSpPr>
        <p:spPr>
          <a:noFill/>
        </p:spPr>
        <p:txBody>
          <a:bodyPr/>
          <a:lstStyle/>
          <a:p>
            <a:pPr eaLnBrk="1" hangingPunct="1"/>
            <a:endParaRPr lang="zh-CN" altLang="en-US"/>
          </a:p>
        </p:txBody>
      </p:sp>
      <p:sp>
        <p:nvSpPr>
          <p:cNvPr id="30724"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fld id="{8EE1CA67-EE16-4397-952A-7B65581DD509}" type="slidenum">
              <a:rPr altLang="en-US" smtClean="0">
                <a:latin typeface="Calibri" panose="020F0502020204030204" pitchFamily="34" charset="0"/>
                <a:ea typeface="宋体" panose="02010600030101010101" pitchFamily="2" charset="-122"/>
              </a:rPr>
              <a:pPr fontAlgn="base"/>
              <a:t>7</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p:nvPr>
        </p:nvSpPr>
        <p:spPr>
          <a:ln>
            <a:miter lim="800000"/>
          </a:ln>
        </p:spPr>
      </p:sp>
      <p:sp>
        <p:nvSpPr>
          <p:cNvPr id="32771" name="备注占位符 2"/>
          <p:cNvSpPr>
            <a:spLocks noGrp="1" noChangeArrowheads="1"/>
          </p:cNvSpPr>
          <p:nvPr>
            <p:ph type="body"/>
          </p:nvPr>
        </p:nvSpPr>
        <p:spPr>
          <a:noFill/>
        </p:spPr>
        <p:txBody>
          <a:bodyPr/>
          <a:lstStyle/>
          <a:p>
            <a:pPr eaLnBrk="1" hangingPunct="1"/>
            <a:endParaRPr lang="zh-CN" altLang="en-US"/>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fld id="{2A947DB9-BC2A-4067-B3D0-DD7675ED2846}" type="slidenum">
              <a:rPr altLang="en-US" smtClean="0">
                <a:latin typeface="Calibri" panose="020F0502020204030204" pitchFamily="34" charset="0"/>
                <a:ea typeface="宋体" panose="02010600030101010101" pitchFamily="2" charset="-122"/>
              </a:rPr>
              <a:pPr fontAlgn="base"/>
              <a:t>8</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038"/>
            <a:ext cx="7620000" cy="1990725"/>
          </a:xfrm>
        </p:spPr>
        <p:txBody>
          <a:bodyPr/>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70000" y="3001963"/>
            <a:ext cx="7620000" cy="13795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319588" y="822325"/>
            <a:ext cx="5143500" cy="406241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762000" rtl="0" eaLnBrk="0" fontAlgn="base" latinLnBrk="1" hangingPunct="0">
              <a:lnSpc>
                <a:spcPct val="90000"/>
              </a:lnSpc>
              <a:spcBef>
                <a:spcPct val="167000"/>
              </a:spcBef>
              <a:spcAft>
                <a:spcPct val="0"/>
              </a:spcAft>
              <a:buClrTx/>
              <a:buSzTx/>
              <a:buFont typeface="Arial" panose="020B0604020202020204" pitchFamily="34" charset="0"/>
              <a:buNone/>
              <a:defRPr/>
            </a:pPr>
            <a:endParaRPr kumimoji="0" lang="zh-CN" altLang="en-US" sz="3200" b="0" i="1"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0750" y="304800"/>
            <a:ext cx="2190750" cy="48418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98500" y="304800"/>
            <a:ext cx="6419850" cy="484187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038"/>
            <a:ext cx="7620000" cy="199072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70000" y="3001963"/>
            <a:ext cx="7620000" cy="13795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93738" y="1425575"/>
            <a:ext cx="8763000" cy="237648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93738" y="3824288"/>
            <a:ext cx="8763000" cy="12509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985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51562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04800"/>
            <a:ext cx="8763000" cy="1104900"/>
          </a:xfrm>
        </p:spPr>
        <p:txBody>
          <a:bodyPr/>
          <a:lstStyle/>
          <a:p>
            <a:r>
              <a:rPr lang="zh-CN" altLang="en-US"/>
              <a:t>单击此处编辑母版标题样式</a:t>
            </a:r>
          </a:p>
        </p:txBody>
      </p:sp>
      <p:sp>
        <p:nvSpPr>
          <p:cNvPr id="3" name="文本占位符 2"/>
          <p:cNvSpPr>
            <a:spLocks noGrp="1"/>
          </p:cNvSpPr>
          <p:nvPr>
            <p:ph type="body" idx="1"/>
          </p:nvPr>
        </p:nvSpPr>
        <p:spPr>
          <a:xfrm>
            <a:off x="700088" y="1401763"/>
            <a:ext cx="4297362"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700088" y="2087563"/>
            <a:ext cx="4297362"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5143500" y="1401763"/>
            <a:ext cx="4319588"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43500" y="2087563"/>
            <a:ext cx="4319588"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1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1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587375"/>
            <a:ext cx="2286000" cy="46831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08000" y="587375"/>
            <a:ext cx="6705600" cy="46831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319588" y="822325"/>
            <a:ext cx="5143500" cy="40624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319588" y="822325"/>
            <a:ext cx="5143500" cy="406241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762000" rtl="0" eaLnBrk="0" fontAlgn="base" latinLnBrk="1" hangingPunct="0">
              <a:lnSpc>
                <a:spcPct val="90000"/>
              </a:lnSpc>
              <a:spcBef>
                <a:spcPct val="167000"/>
              </a:spcBef>
              <a:spcAft>
                <a:spcPct val="0"/>
              </a:spcAft>
              <a:buClrTx/>
              <a:buSzTx/>
              <a:buFont typeface="Arial" panose="020B0604020202020204" pitchFamily="34" charset="0"/>
              <a:buNone/>
              <a:defRPr/>
            </a:pPr>
            <a:endParaRPr kumimoji="0" lang="zh-CN" altLang="en-US" sz="3200" b="0" i="1"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0750" y="304800"/>
            <a:ext cx="2190750" cy="48418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98500" y="304800"/>
            <a:ext cx="6419850" cy="484187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038"/>
            <a:ext cx="7620000" cy="199072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70000" y="3001963"/>
            <a:ext cx="7620000" cy="13795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93738" y="1425575"/>
            <a:ext cx="8763000" cy="237648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93738" y="3824288"/>
            <a:ext cx="8763000" cy="12509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985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51562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04800"/>
            <a:ext cx="8763000" cy="1104900"/>
          </a:xfrm>
        </p:spPr>
        <p:txBody>
          <a:bodyPr/>
          <a:lstStyle/>
          <a:p>
            <a:r>
              <a:rPr lang="zh-CN" altLang="en-US"/>
              <a:t>单击此处编辑母版标题样式</a:t>
            </a:r>
          </a:p>
        </p:txBody>
      </p:sp>
      <p:sp>
        <p:nvSpPr>
          <p:cNvPr id="3" name="文本占位符 2"/>
          <p:cNvSpPr>
            <a:spLocks noGrp="1"/>
          </p:cNvSpPr>
          <p:nvPr>
            <p:ph type="body" idx="1"/>
          </p:nvPr>
        </p:nvSpPr>
        <p:spPr>
          <a:xfrm>
            <a:off x="700088" y="1401763"/>
            <a:ext cx="4297362"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700088" y="2087563"/>
            <a:ext cx="4297362"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5143500" y="1401763"/>
            <a:ext cx="4319588"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43500" y="2087563"/>
            <a:ext cx="4319588"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1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1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319588" y="822325"/>
            <a:ext cx="5143500" cy="40624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319588" y="822325"/>
            <a:ext cx="5143500" cy="406241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762000" rtl="0" eaLnBrk="0" fontAlgn="base" latinLnBrk="1" hangingPunct="0">
              <a:lnSpc>
                <a:spcPct val="90000"/>
              </a:lnSpc>
              <a:spcBef>
                <a:spcPct val="167000"/>
              </a:spcBef>
              <a:spcAft>
                <a:spcPct val="0"/>
              </a:spcAft>
              <a:buClrTx/>
              <a:buSzTx/>
              <a:buFont typeface="Arial" panose="020B0604020202020204" pitchFamily="34" charset="0"/>
              <a:buNone/>
              <a:defRPr/>
            </a:pPr>
            <a:endParaRPr kumimoji="0" lang="zh-CN" altLang="en-US" sz="3200" b="0" i="1"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0750" y="304800"/>
            <a:ext cx="2190750" cy="48418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98500" y="304800"/>
            <a:ext cx="6419850" cy="484187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038"/>
            <a:ext cx="7620000" cy="199072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70000" y="3001963"/>
            <a:ext cx="7620000" cy="13795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93738" y="1425575"/>
            <a:ext cx="8763000" cy="237648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93738" y="3824288"/>
            <a:ext cx="8763000" cy="12509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985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51562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04800"/>
            <a:ext cx="8763000" cy="1104900"/>
          </a:xfrm>
        </p:spPr>
        <p:txBody>
          <a:bodyPr/>
          <a:lstStyle/>
          <a:p>
            <a:r>
              <a:rPr lang="zh-CN" altLang="en-US"/>
              <a:t>单击此处编辑母版标题样式</a:t>
            </a:r>
          </a:p>
        </p:txBody>
      </p:sp>
      <p:sp>
        <p:nvSpPr>
          <p:cNvPr id="3" name="文本占位符 2"/>
          <p:cNvSpPr>
            <a:spLocks noGrp="1"/>
          </p:cNvSpPr>
          <p:nvPr>
            <p:ph type="body" idx="1"/>
          </p:nvPr>
        </p:nvSpPr>
        <p:spPr>
          <a:xfrm>
            <a:off x="700088" y="1401763"/>
            <a:ext cx="4297362"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700088" y="2087563"/>
            <a:ext cx="4297362"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5143500" y="1401763"/>
            <a:ext cx="4319588"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43500" y="2087563"/>
            <a:ext cx="4319588"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1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1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319588" y="822325"/>
            <a:ext cx="5143500" cy="40624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319588" y="822325"/>
            <a:ext cx="5143500" cy="406241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762000" rtl="0" eaLnBrk="0" fontAlgn="base" latinLnBrk="1" hangingPunct="0">
              <a:lnSpc>
                <a:spcPct val="90000"/>
              </a:lnSpc>
              <a:spcBef>
                <a:spcPct val="167000"/>
              </a:spcBef>
              <a:spcAft>
                <a:spcPct val="0"/>
              </a:spcAft>
              <a:buClrTx/>
              <a:buSzTx/>
              <a:buFont typeface="Arial" panose="020B0604020202020204" pitchFamily="34" charset="0"/>
              <a:buNone/>
              <a:defRPr/>
            </a:pPr>
            <a:endParaRPr kumimoji="0" lang="zh-CN" altLang="en-US" sz="3200" b="0" i="1"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0750" y="304800"/>
            <a:ext cx="2190750" cy="48418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98500" y="304800"/>
            <a:ext cx="6419850" cy="484187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12" descr="C:\Users\Administrator\Desktop\未标-01.jp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0" y="5243184"/>
            <a:ext cx="10155022" cy="32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 Box 48"/>
          <p:cNvSpPr txBox="1">
            <a:spLocks noChangeArrowheads="1"/>
          </p:cNvSpPr>
          <p:nvPr userDrawn="1"/>
        </p:nvSpPr>
        <p:spPr bwMode="auto">
          <a:xfrm>
            <a:off x="559191" y="5318787"/>
            <a:ext cx="1269378" cy="186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3747" tIns="31873" rIns="63747" bIns="31873">
            <a:spAutoFit/>
          </a:bodyPr>
          <a:lstStyle>
            <a:lvl1pPr defTabSz="796925">
              <a:defRPr>
                <a:solidFill>
                  <a:schemeClr val="tx1"/>
                </a:solidFill>
                <a:latin typeface="Arial" panose="020B0604020202020204" pitchFamily="34" charset="0"/>
                <a:ea typeface="微软雅黑" panose="020B0503020204020204" pitchFamily="34" charset="-122"/>
              </a:defRPr>
            </a:lvl1pPr>
            <a:lvl2pPr defTabSz="796925">
              <a:defRPr>
                <a:solidFill>
                  <a:schemeClr val="tx1"/>
                </a:solidFill>
                <a:latin typeface="Arial" panose="020B0604020202020204" pitchFamily="34" charset="0"/>
                <a:ea typeface="微软雅黑" panose="020B0503020204020204" pitchFamily="34" charset="-122"/>
              </a:defRPr>
            </a:lvl2pPr>
            <a:lvl3pPr defTabSz="796925">
              <a:defRPr>
                <a:solidFill>
                  <a:schemeClr val="tx1"/>
                </a:solidFill>
                <a:latin typeface="Arial" panose="020B0604020202020204" pitchFamily="34" charset="0"/>
                <a:ea typeface="微软雅黑" panose="020B0503020204020204" pitchFamily="34" charset="-122"/>
              </a:defRPr>
            </a:lvl3pPr>
            <a:lvl4pPr defTabSz="796925">
              <a:defRPr>
                <a:solidFill>
                  <a:schemeClr val="tx1"/>
                </a:solidFill>
                <a:latin typeface="Arial" panose="020B0604020202020204" pitchFamily="34" charset="0"/>
                <a:ea typeface="微软雅黑" panose="020B0503020204020204" pitchFamily="34" charset="-122"/>
              </a:defRPr>
            </a:lvl4pPr>
            <a:lvl5pPr defTabSz="796925">
              <a:defRPr>
                <a:solidFill>
                  <a:schemeClr val="tx1"/>
                </a:solidFill>
                <a:latin typeface="Arial" panose="020B0604020202020204" pitchFamily="34" charset="0"/>
                <a:ea typeface="微软雅黑" panose="020B0503020204020204" pitchFamily="34" charset="-122"/>
              </a:defRPr>
            </a:lvl5pPr>
            <a:lvl6pPr defTabSz="796925"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defTabSz="796925"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defTabSz="796925"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defTabSz="796925"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defRPr/>
            </a:pPr>
            <a:r>
              <a:rPr lang="en-US" altLang="zh-CN" sz="795">
                <a:solidFill>
                  <a:schemeClr val="bg1"/>
                </a:solidFill>
                <a:latin typeface="微软雅黑" panose="020B0503020204020204" pitchFamily="34" charset="-122"/>
              </a:rPr>
              <a:t>www.aisino.com</a:t>
            </a:r>
          </a:p>
        </p:txBody>
      </p:sp>
      <p:sp>
        <p:nvSpPr>
          <p:cNvPr id="5" name="灯片编号占位符 17"/>
          <p:cNvSpPr>
            <a:spLocks noGrp="1"/>
          </p:cNvSpPr>
          <p:nvPr>
            <p:ph type="sldNum" sz="quarter" idx="10"/>
            <p:custDataLst>
              <p:tags r:id="rId1"/>
            </p:custDataLst>
          </p:nvPr>
        </p:nvSpPr>
        <p:spPr/>
        <p:txBody>
          <a:bodyPr/>
          <a:lstStyle>
            <a:lvl1pPr>
              <a:defRPr smtClean="0"/>
            </a:lvl1pPr>
          </a:lstStyle>
          <a:p>
            <a:pPr>
              <a:defRPr/>
            </a:pPr>
            <a:fld id="{9C46357F-B20D-4608-9A25-23E80ACBEC0B}"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038"/>
            <a:ext cx="7620000" cy="199072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70000" y="3001963"/>
            <a:ext cx="7620000" cy="13795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93738" y="1425575"/>
            <a:ext cx="8763000" cy="237648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93738" y="3824288"/>
            <a:ext cx="8763000" cy="12509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985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51562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00088" y="304800"/>
            <a:ext cx="8763000" cy="1104900"/>
          </a:xfrm>
        </p:spPr>
        <p:txBody>
          <a:bodyPr/>
          <a:lstStyle/>
          <a:p>
            <a:r>
              <a:rPr lang="zh-CN" altLang="en-US"/>
              <a:t>单击此处编辑母版标题样式</a:t>
            </a:r>
          </a:p>
        </p:txBody>
      </p:sp>
      <p:sp>
        <p:nvSpPr>
          <p:cNvPr id="3" name="文本占位符 2"/>
          <p:cNvSpPr>
            <a:spLocks noGrp="1"/>
          </p:cNvSpPr>
          <p:nvPr>
            <p:ph type="body" idx="1"/>
          </p:nvPr>
        </p:nvSpPr>
        <p:spPr>
          <a:xfrm>
            <a:off x="700088" y="1401763"/>
            <a:ext cx="4297362"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700088" y="2087563"/>
            <a:ext cx="4297362"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5143500" y="1401763"/>
            <a:ext cx="4319588"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43500" y="2087563"/>
            <a:ext cx="4319588"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319588" y="822325"/>
            <a:ext cx="5143500" cy="40624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319588" y="822325"/>
            <a:ext cx="5143500" cy="406241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762000" rtl="0" eaLnBrk="0" fontAlgn="base" latinLnBrk="1" hangingPunct="0">
              <a:lnSpc>
                <a:spcPct val="90000"/>
              </a:lnSpc>
              <a:spcBef>
                <a:spcPct val="167000"/>
              </a:spcBef>
              <a:spcAft>
                <a:spcPct val="0"/>
              </a:spcAft>
              <a:buClrTx/>
              <a:buSzTx/>
              <a:buFont typeface="Arial" panose="020B0604020202020204" pitchFamily="34" charset="0"/>
              <a:buNone/>
              <a:defRPr/>
            </a:pPr>
            <a:endParaRPr kumimoji="0" lang="zh-CN" altLang="en-US" sz="3200" b="0" i="1"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0750" y="304800"/>
            <a:ext cx="2190750" cy="48418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98500" y="304800"/>
            <a:ext cx="6419850" cy="484187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038"/>
            <a:ext cx="7620000" cy="199072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70000" y="3001963"/>
            <a:ext cx="7620000" cy="13795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93738" y="1425575"/>
            <a:ext cx="8763000" cy="237648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93738" y="3824288"/>
            <a:ext cx="8763000" cy="12509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985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51562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93738" y="1425575"/>
            <a:ext cx="8763000" cy="2376488"/>
          </a:xfrm>
        </p:spPr>
        <p:txBody>
          <a:bodyPr/>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93738" y="3824288"/>
            <a:ext cx="8763000" cy="12509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04800"/>
            <a:ext cx="8763000" cy="1104900"/>
          </a:xfrm>
        </p:spPr>
        <p:txBody>
          <a:bodyPr/>
          <a:lstStyle/>
          <a:p>
            <a:r>
              <a:rPr lang="zh-CN" altLang="en-US"/>
              <a:t>单击此处编辑母版标题样式</a:t>
            </a:r>
          </a:p>
        </p:txBody>
      </p:sp>
      <p:sp>
        <p:nvSpPr>
          <p:cNvPr id="3" name="文本占位符 2"/>
          <p:cNvSpPr>
            <a:spLocks noGrp="1"/>
          </p:cNvSpPr>
          <p:nvPr>
            <p:ph type="body" idx="1"/>
          </p:nvPr>
        </p:nvSpPr>
        <p:spPr>
          <a:xfrm>
            <a:off x="700088" y="1401763"/>
            <a:ext cx="4297362"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700088" y="2087563"/>
            <a:ext cx="4297362"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5143500" y="1401763"/>
            <a:ext cx="4319588"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43500" y="2087563"/>
            <a:ext cx="4319588"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1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1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319588" y="822325"/>
            <a:ext cx="5143500" cy="40624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319588" y="822325"/>
            <a:ext cx="5143500" cy="406241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762000" rtl="0" eaLnBrk="0" fontAlgn="base" latinLnBrk="1" hangingPunct="0">
              <a:lnSpc>
                <a:spcPct val="90000"/>
              </a:lnSpc>
              <a:spcBef>
                <a:spcPct val="167000"/>
              </a:spcBef>
              <a:spcAft>
                <a:spcPct val="0"/>
              </a:spcAft>
              <a:buClrTx/>
              <a:buSzTx/>
              <a:buFont typeface="Arial" panose="020B0604020202020204" pitchFamily="34" charset="0"/>
              <a:buNone/>
              <a:defRPr/>
            </a:pPr>
            <a:endParaRPr kumimoji="0" lang="zh-CN" altLang="en-US" sz="3200" b="0" i="1"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0750" y="304800"/>
            <a:ext cx="2190750" cy="48418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98500" y="304800"/>
            <a:ext cx="6419850" cy="484187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038"/>
            <a:ext cx="7620000" cy="199072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70000" y="3001963"/>
            <a:ext cx="7620000" cy="13795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93738" y="1425575"/>
            <a:ext cx="8763000" cy="237648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93738" y="3824288"/>
            <a:ext cx="8763000" cy="12509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08000" y="1612900"/>
            <a:ext cx="4495800" cy="36576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5156200" y="1612900"/>
            <a:ext cx="4495800" cy="36576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985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51562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04800"/>
            <a:ext cx="8763000" cy="1104900"/>
          </a:xfrm>
        </p:spPr>
        <p:txBody>
          <a:bodyPr/>
          <a:lstStyle/>
          <a:p>
            <a:r>
              <a:rPr lang="zh-CN" altLang="en-US"/>
              <a:t>单击此处编辑母版标题样式</a:t>
            </a:r>
          </a:p>
        </p:txBody>
      </p:sp>
      <p:sp>
        <p:nvSpPr>
          <p:cNvPr id="3" name="文本占位符 2"/>
          <p:cNvSpPr>
            <a:spLocks noGrp="1"/>
          </p:cNvSpPr>
          <p:nvPr>
            <p:ph type="body" idx="1"/>
          </p:nvPr>
        </p:nvSpPr>
        <p:spPr>
          <a:xfrm>
            <a:off x="700088" y="1401763"/>
            <a:ext cx="4297362"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700088" y="2087563"/>
            <a:ext cx="4297362"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5143500" y="1401763"/>
            <a:ext cx="4319588"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43500" y="2087563"/>
            <a:ext cx="4319588"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1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1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319588" y="822325"/>
            <a:ext cx="5143500" cy="40624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319588" y="822325"/>
            <a:ext cx="5143500" cy="406241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762000" rtl="0" eaLnBrk="0" fontAlgn="base" latinLnBrk="1" hangingPunct="0">
              <a:lnSpc>
                <a:spcPct val="90000"/>
              </a:lnSpc>
              <a:spcBef>
                <a:spcPct val="167000"/>
              </a:spcBef>
              <a:spcAft>
                <a:spcPct val="0"/>
              </a:spcAft>
              <a:buClrTx/>
              <a:buSzTx/>
              <a:buFont typeface="Arial" panose="020B0604020202020204" pitchFamily="34" charset="0"/>
              <a:buNone/>
              <a:defRPr/>
            </a:pPr>
            <a:endParaRPr kumimoji="0" lang="zh-CN" altLang="en-US" sz="3200" b="0" i="1"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0750" y="304800"/>
            <a:ext cx="2190750" cy="48418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98500" y="304800"/>
            <a:ext cx="6419850" cy="484187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038"/>
            <a:ext cx="7620000" cy="199072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70000" y="3001963"/>
            <a:ext cx="7620000" cy="13795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00088" y="304800"/>
            <a:ext cx="8763000" cy="1104900"/>
          </a:xfrm>
        </p:spPr>
        <p:txBody>
          <a:bodyPr/>
          <a:lstStyle/>
          <a:p>
            <a:r>
              <a:rPr lang="zh-CN" altLang="en-US"/>
              <a:t>单击此处编辑母版标题样式</a:t>
            </a:r>
          </a:p>
        </p:txBody>
      </p:sp>
      <p:sp>
        <p:nvSpPr>
          <p:cNvPr id="3" name="文本占位符 2"/>
          <p:cNvSpPr>
            <a:spLocks noGrp="1"/>
          </p:cNvSpPr>
          <p:nvPr>
            <p:ph type="body" idx="1"/>
          </p:nvPr>
        </p:nvSpPr>
        <p:spPr>
          <a:xfrm>
            <a:off x="700088" y="1401763"/>
            <a:ext cx="4297362"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700088" y="2087563"/>
            <a:ext cx="4297362"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5143500" y="1401763"/>
            <a:ext cx="4319588"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43500" y="2087563"/>
            <a:ext cx="4319588"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93738" y="1425575"/>
            <a:ext cx="8763000" cy="237648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93738" y="3824288"/>
            <a:ext cx="8763000" cy="12509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985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51562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04800"/>
            <a:ext cx="8763000" cy="1104900"/>
          </a:xfrm>
        </p:spPr>
        <p:txBody>
          <a:bodyPr/>
          <a:lstStyle/>
          <a:p>
            <a:r>
              <a:rPr lang="zh-CN" altLang="en-US"/>
              <a:t>单击此处编辑母版标题样式</a:t>
            </a:r>
          </a:p>
        </p:txBody>
      </p:sp>
      <p:sp>
        <p:nvSpPr>
          <p:cNvPr id="3" name="文本占位符 2"/>
          <p:cNvSpPr>
            <a:spLocks noGrp="1"/>
          </p:cNvSpPr>
          <p:nvPr>
            <p:ph type="body" idx="1"/>
          </p:nvPr>
        </p:nvSpPr>
        <p:spPr>
          <a:xfrm>
            <a:off x="700088" y="1401763"/>
            <a:ext cx="4297362"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700088" y="2087563"/>
            <a:ext cx="4297362"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5143500" y="1401763"/>
            <a:ext cx="4319588"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43500" y="2087563"/>
            <a:ext cx="4319588"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1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1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319588" y="822325"/>
            <a:ext cx="5143500" cy="40624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319588" y="822325"/>
            <a:ext cx="5143500" cy="406241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762000" rtl="0" eaLnBrk="0" fontAlgn="base" latinLnBrk="1" hangingPunct="0">
              <a:lnSpc>
                <a:spcPct val="90000"/>
              </a:lnSpc>
              <a:spcBef>
                <a:spcPct val="167000"/>
              </a:spcBef>
              <a:spcAft>
                <a:spcPct val="0"/>
              </a:spcAft>
              <a:buClrTx/>
              <a:buSzTx/>
              <a:buFont typeface="Arial" panose="020B0604020202020204" pitchFamily="34" charset="0"/>
              <a:buNone/>
              <a:defRPr/>
            </a:pPr>
            <a:endParaRPr kumimoji="0" lang="zh-CN" altLang="en-US" sz="3200" b="0" i="1"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0750" y="304800"/>
            <a:ext cx="2190750" cy="48418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98500" y="304800"/>
            <a:ext cx="6419850" cy="484187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038"/>
            <a:ext cx="7620000" cy="199072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70000" y="3001963"/>
            <a:ext cx="7620000" cy="13795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93738" y="1425575"/>
            <a:ext cx="8763000" cy="237648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93738" y="3824288"/>
            <a:ext cx="8763000" cy="12509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985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51562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04800"/>
            <a:ext cx="8763000" cy="1104900"/>
          </a:xfrm>
        </p:spPr>
        <p:txBody>
          <a:bodyPr/>
          <a:lstStyle/>
          <a:p>
            <a:r>
              <a:rPr lang="zh-CN" altLang="en-US"/>
              <a:t>单击此处编辑母版标题样式</a:t>
            </a:r>
          </a:p>
        </p:txBody>
      </p:sp>
      <p:sp>
        <p:nvSpPr>
          <p:cNvPr id="3" name="文本占位符 2"/>
          <p:cNvSpPr>
            <a:spLocks noGrp="1"/>
          </p:cNvSpPr>
          <p:nvPr>
            <p:ph type="body" idx="1"/>
          </p:nvPr>
        </p:nvSpPr>
        <p:spPr>
          <a:xfrm>
            <a:off x="700088" y="1401763"/>
            <a:ext cx="4297362"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700088" y="2087563"/>
            <a:ext cx="4297362"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5143500" y="1401763"/>
            <a:ext cx="4319588"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43500" y="2087563"/>
            <a:ext cx="4319588"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1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1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319588" y="822325"/>
            <a:ext cx="5143500" cy="40624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319588" y="822325"/>
            <a:ext cx="5143500" cy="406241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762000" rtl="0" eaLnBrk="0" fontAlgn="base" latinLnBrk="1" hangingPunct="0">
              <a:lnSpc>
                <a:spcPct val="90000"/>
              </a:lnSpc>
              <a:spcBef>
                <a:spcPct val="167000"/>
              </a:spcBef>
              <a:spcAft>
                <a:spcPct val="0"/>
              </a:spcAft>
              <a:buClrTx/>
              <a:buSzTx/>
              <a:buFont typeface="Arial" panose="020B0604020202020204" pitchFamily="34" charset="0"/>
              <a:buNone/>
              <a:defRPr/>
            </a:pPr>
            <a:endParaRPr kumimoji="0" lang="zh-CN" altLang="en-US" sz="3200" b="0" i="1"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0750" y="304800"/>
            <a:ext cx="2190750" cy="48418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98500" y="304800"/>
            <a:ext cx="6419850" cy="484187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038"/>
            <a:ext cx="7620000" cy="199072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70000" y="3001963"/>
            <a:ext cx="7620000" cy="13795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93738" y="1425575"/>
            <a:ext cx="8763000" cy="237648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93738" y="3824288"/>
            <a:ext cx="8763000" cy="12509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985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51562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04800"/>
            <a:ext cx="8763000" cy="1104900"/>
          </a:xfrm>
        </p:spPr>
        <p:txBody>
          <a:bodyPr/>
          <a:lstStyle/>
          <a:p>
            <a:r>
              <a:rPr lang="zh-CN" altLang="en-US"/>
              <a:t>单击此处编辑母版标题样式</a:t>
            </a:r>
          </a:p>
        </p:txBody>
      </p:sp>
      <p:sp>
        <p:nvSpPr>
          <p:cNvPr id="3" name="文本占位符 2"/>
          <p:cNvSpPr>
            <a:spLocks noGrp="1"/>
          </p:cNvSpPr>
          <p:nvPr>
            <p:ph type="body" idx="1"/>
          </p:nvPr>
        </p:nvSpPr>
        <p:spPr>
          <a:xfrm>
            <a:off x="700088" y="1401763"/>
            <a:ext cx="4297362"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700088" y="2087563"/>
            <a:ext cx="4297362"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5143500" y="1401763"/>
            <a:ext cx="4319588"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43500" y="2087563"/>
            <a:ext cx="4319588"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1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1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319588" y="822325"/>
            <a:ext cx="5143500" cy="40624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319588" y="822325"/>
            <a:ext cx="5143500" cy="406241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762000" rtl="0" eaLnBrk="0" fontAlgn="base" latinLnBrk="1" hangingPunct="0">
              <a:lnSpc>
                <a:spcPct val="90000"/>
              </a:lnSpc>
              <a:spcBef>
                <a:spcPct val="167000"/>
              </a:spcBef>
              <a:spcAft>
                <a:spcPct val="0"/>
              </a:spcAft>
              <a:buClrTx/>
              <a:buSzTx/>
              <a:buFont typeface="Arial" panose="020B0604020202020204" pitchFamily="34" charset="0"/>
              <a:buNone/>
              <a:defRPr/>
            </a:pPr>
            <a:endParaRPr kumimoji="0" lang="zh-CN" altLang="en-US" sz="3200" b="0" i="1"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lstStyle>
            <a:lvl1pPr>
              <a:defRPr sz="3200"/>
            </a:lvl1pPr>
          </a:lstStyle>
          <a:p>
            <a:r>
              <a:rPr lang="zh-CN" altLang="en-US"/>
              <a:t>单击此处编辑母版标题样式</a:t>
            </a:r>
          </a:p>
        </p:txBody>
      </p:sp>
      <p:sp>
        <p:nvSpPr>
          <p:cNvPr id="3" name="内容占位符 2"/>
          <p:cNvSpPr>
            <a:spLocks noGrp="1"/>
          </p:cNvSpPr>
          <p:nvPr>
            <p:ph idx="1"/>
          </p:nvPr>
        </p:nvSpPr>
        <p:spPr>
          <a:xfrm>
            <a:off x="4319588" y="822325"/>
            <a:ext cx="5143500" cy="40624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0750" y="304800"/>
            <a:ext cx="2190750" cy="48418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98500" y="304800"/>
            <a:ext cx="6419850" cy="484187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038"/>
            <a:ext cx="7620000" cy="199072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70000" y="3001963"/>
            <a:ext cx="7620000" cy="13795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93738" y="1425575"/>
            <a:ext cx="8763000" cy="237648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93738" y="3824288"/>
            <a:ext cx="8763000" cy="12509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985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51562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04800"/>
            <a:ext cx="8763000" cy="1104900"/>
          </a:xfrm>
        </p:spPr>
        <p:txBody>
          <a:bodyPr/>
          <a:lstStyle/>
          <a:p>
            <a:r>
              <a:rPr lang="zh-CN" altLang="en-US"/>
              <a:t>单击此处编辑母版标题样式</a:t>
            </a:r>
          </a:p>
        </p:txBody>
      </p:sp>
      <p:sp>
        <p:nvSpPr>
          <p:cNvPr id="3" name="文本占位符 2"/>
          <p:cNvSpPr>
            <a:spLocks noGrp="1"/>
          </p:cNvSpPr>
          <p:nvPr>
            <p:ph type="body" idx="1"/>
          </p:nvPr>
        </p:nvSpPr>
        <p:spPr>
          <a:xfrm>
            <a:off x="700088" y="1401763"/>
            <a:ext cx="4297362"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700088" y="2087563"/>
            <a:ext cx="4297362"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5143500" y="1401763"/>
            <a:ext cx="4319588"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43500" y="2087563"/>
            <a:ext cx="4319588"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1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1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319588" y="822325"/>
            <a:ext cx="5143500" cy="40624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319588" y="822325"/>
            <a:ext cx="5143500" cy="406241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762000" rtl="0" eaLnBrk="0" fontAlgn="base" latinLnBrk="1" hangingPunct="0">
              <a:lnSpc>
                <a:spcPct val="90000"/>
              </a:lnSpc>
              <a:spcBef>
                <a:spcPct val="167000"/>
              </a:spcBef>
              <a:spcAft>
                <a:spcPct val="0"/>
              </a:spcAft>
              <a:buClrTx/>
              <a:buSzTx/>
              <a:buFont typeface="Arial" panose="020B0604020202020204" pitchFamily="34" charset="0"/>
              <a:buNone/>
              <a:defRPr/>
            </a:pPr>
            <a:endParaRPr kumimoji="0" lang="zh-CN" altLang="en-US" sz="3200" b="0" i="1"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319588" y="822325"/>
            <a:ext cx="5143500" cy="406241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0" rtl="0" eaLnBrk="0" fontAlgn="base" latinLnBrk="0" hangingPunct="0">
              <a:lnSpc>
                <a:spcPct val="100000"/>
              </a:lnSpc>
              <a:spcBef>
                <a:spcPct val="20000"/>
              </a:spcBef>
              <a:spcAft>
                <a:spcPct val="0"/>
              </a:spcAft>
              <a:buClr>
                <a:srgbClr val="7B9B57"/>
              </a:buClr>
              <a:buSzPct val="95000"/>
              <a:buFont typeface="Wingdings 2" panose="05020102010507070707" pitchFamily="18" charset="2"/>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sym typeface="Rockwell" panose="02060603020205020403" pitchFamily="18" charset="0"/>
            </a:endParaRP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0750" y="304800"/>
            <a:ext cx="2190750" cy="48418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98500" y="304800"/>
            <a:ext cx="6419850" cy="484187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038"/>
            <a:ext cx="7620000" cy="199072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70000" y="3001963"/>
            <a:ext cx="7620000" cy="13795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93738" y="1425575"/>
            <a:ext cx="8763000" cy="237648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93738" y="3824288"/>
            <a:ext cx="8763000" cy="125095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985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5156200" y="1520825"/>
            <a:ext cx="4305300" cy="36258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04800"/>
            <a:ext cx="8763000" cy="1104900"/>
          </a:xfrm>
        </p:spPr>
        <p:txBody>
          <a:bodyPr/>
          <a:lstStyle/>
          <a:p>
            <a:r>
              <a:rPr lang="zh-CN" altLang="en-US"/>
              <a:t>单击此处编辑母版标题样式</a:t>
            </a:r>
          </a:p>
        </p:txBody>
      </p:sp>
      <p:sp>
        <p:nvSpPr>
          <p:cNvPr id="3" name="文本占位符 2"/>
          <p:cNvSpPr>
            <a:spLocks noGrp="1"/>
          </p:cNvSpPr>
          <p:nvPr>
            <p:ph type="body" idx="1"/>
          </p:nvPr>
        </p:nvSpPr>
        <p:spPr>
          <a:xfrm>
            <a:off x="700088" y="1401763"/>
            <a:ext cx="4297362"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700088" y="2087563"/>
            <a:ext cx="4297362"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5143500" y="1401763"/>
            <a:ext cx="4319588" cy="6858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143500" y="2087563"/>
            <a:ext cx="4319588" cy="307022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1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1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9" name="日期占位符 3"/>
          <p:cNvSpPr>
            <a:spLocks noGrp="1" noChangeArrowheads="1"/>
          </p:cNvSpPr>
          <p:nvPr>
            <p:ph type="dt" sz="half" idx="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00088" y="381000"/>
            <a:ext cx="3276600" cy="13335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319588" y="822325"/>
            <a:ext cx="5143500" cy="40624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700088" y="1714500"/>
            <a:ext cx="3276600" cy="3176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9" name="日期占位符 3"/>
          <p:cNvSpPr>
            <a:spLocks noGrp="1" noChangeArrowheads="1"/>
          </p:cNvSpPr>
          <p:nvPr>
            <p:ph type="dt" sz="half" idx="12"/>
          </p:nvPr>
        </p:nvSpPr>
        <p:spPr bwMode="auto">
          <a:xfrm>
            <a:off x="698500" y="5297488"/>
            <a:ext cx="2286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 name="页脚占位符 4"/>
          <p:cNvSpPr>
            <a:spLocks noGrp="1" noChangeArrowheads="1"/>
          </p:cNvSpPr>
          <p:nvPr>
            <p:ph type="ftr" sz="quarter" idx="3"/>
          </p:nvPr>
        </p:nvSpPr>
        <p:spPr bwMode="auto">
          <a:xfrm>
            <a:off x="3365500" y="5297488"/>
            <a:ext cx="3429000" cy="303213"/>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 name="灯片编号占位符 5"/>
          <p:cNvSpPr>
            <a:spLocks noGrp="1" noChangeArrowheads="1"/>
          </p:cNvSpPr>
          <p:nvPr>
            <p:ph type="sldNum" sz="quarter" idx="4"/>
          </p:nvPr>
        </p:nvSpPr>
        <p:spPr bwMode="auto">
          <a:xfrm>
            <a:off x="8890000" y="5297488"/>
            <a:ext cx="865188" cy="303213"/>
          </a:xfrm>
          <a:prstGeom prst="rect">
            <a:avLst/>
          </a:prstGeom>
        </p:spPr>
        <p:txBody>
          <a:bodyPr vert="horz" wrap="square" lIns="91440" tIns="45720" rIns="91440" bIns="45720" numCol="1" anchor="ctr" anchorCtr="0" compatLnSpc="1"/>
          <a:lstStyle/>
          <a:p>
            <a:pPr algn="ctr" eaLnBrk="1" hangingPunct="1">
              <a:buNone/>
            </a:pPr>
            <a:fld id="{9A0DB2DC-4C9A-4742-B13C-FB6460FD3503}" type="slidenum">
              <a:rPr lang="zh-CN" altLang="en-US" dirty="0">
                <a:latin typeface="黑体" panose="02010609060101010101" pitchFamily="49" charset="-122"/>
                <a:ea typeface="黑体" panose="02010609060101010101" pitchFamily="49" charset="-122"/>
                <a:sym typeface="黑体" panose="02010609060101010101" pitchFamily="49" charset="-122"/>
              </a:rPr>
              <a:pPr algn="ctr" eaLnBrk="1" hangingPunct="1">
                <a:buNone/>
              </a:pPr>
              <a:t>‹#›</a:t>
            </a:fld>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1.jpe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0.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image" Target="../media/image1.jpeg"/><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1.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image" Target="../media/image1.jpeg"/><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2.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1.jpe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1.jpe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1.jpe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1.jpe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1.jpe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1.jpe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1.jpe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8"/>
          <p:cNvSpPr>
            <a:spLocks noGrp="1"/>
          </p:cNvSpPr>
          <p:nvPr>
            <p:ph type="title"/>
          </p:nvPr>
        </p:nvSpPr>
        <p:spPr>
          <a:xfrm>
            <a:off x="508000" y="587375"/>
            <a:ext cx="9144000" cy="952500"/>
          </a:xfrm>
          <a:prstGeom prst="rect">
            <a:avLst/>
          </a:prstGeom>
          <a:noFill/>
          <a:ln w="9525">
            <a:noFill/>
          </a:ln>
        </p:spPr>
        <p:txBody>
          <a:bodyPr lIns="0" rIns="0" bIns="0" anchor="b" anchorCtr="0"/>
          <a:lstStyle/>
          <a:p>
            <a:pPr lvl="0"/>
            <a:r>
              <a:rPr lang="zh-CN" altLang="zh-CN" dirty="0"/>
              <a:t>单击此处编辑母版标题样式</a:t>
            </a:r>
          </a:p>
        </p:txBody>
      </p:sp>
      <p:sp>
        <p:nvSpPr>
          <p:cNvPr id="1027" name="文本占位符 29"/>
          <p:cNvSpPr>
            <a:spLocks noGrp="1"/>
          </p:cNvSpPr>
          <p:nvPr>
            <p:ph type="body" idx="1"/>
          </p:nvPr>
        </p:nvSpPr>
        <p:spPr>
          <a:xfrm>
            <a:off x="508000" y="1612900"/>
            <a:ext cx="9144000" cy="365760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028" name="日期占位符 9"/>
          <p:cNvSpPr>
            <a:spLocks noGrp="1" noChangeArrowheads="1"/>
          </p:cNvSpPr>
          <p:nvPr>
            <p:ph type="dt" sz="half" idx="2"/>
          </p:nvPr>
        </p:nvSpPr>
        <p:spPr bwMode="auto">
          <a:xfrm>
            <a:off x="508000" y="5297488"/>
            <a:ext cx="2370138" cy="303213"/>
          </a:xfrm>
          <a:prstGeom prst="rect">
            <a:avLst/>
          </a:prstGeom>
          <a:noFill/>
          <a:ln>
            <a:noFill/>
          </a:ln>
        </p:spPr>
        <p:txBody>
          <a:bodyPr vert="horz" wrap="square" lIns="0" tIns="0" rIns="0" bIns="0" numCol="1" anchor="b" anchorCtr="0" compatLnSpc="1"/>
          <a:lstStyle>
            <a:lvl1pPr eaLnBrk="1" hangingPunct="1">
              <a:buFont typeface="Arial" panose="020B0604020202020204" pitchFamily="34" charset="0"/>
              <a:buNone/>
              <a:defRPr sz="1000">
                <a:solidFill>
                  <a:srgbClr val="001933"/>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sp>
        <p:nvSpPr>
          <p:cNvPr id="1029" name="页脚占位符 21"/>
          <p:cNvSpPr>
            <a:spLocks noGrp="1" noChangeArrowheads="1"/>
          </p:cNvSpPr>
          <p:nvPr>
            <p:ph type="ftr" sz="quarter" idx="3"/>
          </p:nvPr>
        </p:nvSpPr>
        <p:spPr bwMode="auto">
          <a:xfrm>
            <a:off x="2963863" y="5297488"/>
            <a:ext cx="3725863" cy="303213"/>
          </a:xfrm>
          <a:prstGeom prst="rect">
            <a:avLst/>
          </a:prstGeom>
          <a:noFill/>
          <a:ln>
            <a:noFill/>
          </a:ln>
        </p:spPr>
        <p:txBody>
          <a:bodyPr vert="horz" wrap="square" lIns="0" tIns="0" rIns="0" bIns="0" numCol="1" anchor="b" anchorCtr="0" compatLnSpc="1"/>
          <a:lstStyle>
            <a:lvl1pPr eaLnBrk="1" hangingPunct="1">
              <a:buFont typeface="Arial" panose="020B0604020202020204" pitchFamily="34" charset="0"/>
              <a:buNone/>
              <a:defRPr sz="1000">
                <a:solidFill>
                  <a:srgbClr val="001933"/>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001933"/>
              </a:solidFill>
              <a:effectLst/>
              <a:uLnTx/>
              <a:uFillTx/>
              <a:latin typeface="Calibri" panose="020F0502020204030204" pitchFamily="34" charset="0"/>
              <a:ea typeface="宋体" panose="02010600030101010101" pitchFamily="2" charset="-122"/>
              <a:cs typeface="+mn-cs"/>
            </a:endParaRPr>
          </a:p>
        </p:txBody>
      </p:sp>
      <p:pic>
        <p:nvPicPr>
          <p:cNvPr id="1030" name="Picture 11" descr="C:\Users\Administrator\Desktop\未标题-1111-01.jpg"/>
          <p:cNvPicPr>
            <a:picLocks noChangeAspect="1"/>
          </p:cNvPicPr>
          <p:nvPr/>
        </p:nvPicPr>
        <p:blipFill>
          <a:blip r:embed="rId16" cstate="print"/>
          <a:stretch>
            <a:fillRect/>
          </a:stretch>
        </p:blipFill>
        <p:spPr>
          <a:xfrm>
            <a:off x="7529195" y="267970"/>
            <a:ext cx="2122805" cy="29781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rtl="0" eaLnBrk="0" fontAlgn="base" hangingPunct="0">
        <a:spcBef>
          <a:spcPct val="0"/>
        </a:spcBef>
        <a:spcAft>
          <a:spcPct val="0"/>
        </a:spcAft>
        <a:defRPr sz="4500" kern="1200">
          <a:solidFill>
            <a:schemeClr val="tx2"/>
          </a:solidFill>
          <a:latin typeface="+mj-lt"/>
          <a:ea typeface="+mj-ea"/>
          <a:cs typeface="+mj-cs"/>
          <a:sym typeface="Rockwell" panose="02060603020205020403" pitchFamily="18" charset="0"/>
        </a:defRPr>
      </a:lvl1pPr>
      <a:lvl2pPr algn="l" rtl="0" eaLnBrk="0" fontAlgn="base" hangingPunct="0">
        <a:spcBef>
          <a:spcPct val="0"/>
        </a:spcBef>
        <a:spcAft>
          <a:spcPct val="0"/>
        </a:spcAft>
        <a:defRPr sz="4500">
          <a:solidFill>
            <a:schemeClr val="tx2"/>
          </a:solidFill>
          <a:latin typeface="Rockwell" panose="02060603020205020403" pitchFamily="18" charset="0"/>
          <a:ea typeface="方正姚体" panose="02010601030101010101" pitchFamily="2" charset="-122"/>
          <a:sym typeface="Rockwell" panose="02060603020205020403" pitchFamily="18" charset="0"/>
        </a:defRPr>
      </a:lvl2pPr>
      <a:lvl3pPr algn="l" rtl="0" eaLnBrk="0" fontAlgn="base" hangingPunct="0">
        <a:spcBef>
          <a:spcPct val="0"/>
        </a:spcBef>
        <a:spcAft>
          <a:spcPct val="0"/>
        </a:spcAft>
        <a:defRPr sz="4500">
          <a:solidFill>
            <a:schemeClr val="tx2"/>
          </a:solidFill>
          <a:latin typeface="Rockwell" panose="02060603020205020403" pitchFamily="18" charset="0"/>
          <a:ea typeface="方正姚体" panose="02010601030101010101" pitchFamily="2" charset="-122"/>
          <a:sym typeface="Rockwell" panose="02060603020205020403" pitchFamily="18" charset="0"/>
        </a:defRPr>
      </a:lvl3pPr>
      <a:lvl4pPr algn="l" rtl="0" eaLnBrk="0" fontAlgn="base" hangingPunct="0">
        <a:spcBef>
          <a:spcPct val="0"/>
        </a:spcBef>
        <a:spcAft>
          <a:spcPct val="0"/>
        </a:spcAft>
        <a:defRPr sz="4500">
          <a:solidFill>
            <a:schemeClr val="tx2"/>
          </a:solidFill>
          <a:latin typeface="Rockwell" panose="02060603020205020403" pitchFamily="18" charset="0"/>
          <a:ea typeface="方正姚体" panose="02010601030101010101" pitchFamily="2" charset="-122"/>
          <a:sym typeface="Rockwell" panose="02060603020205020403" pitchFamily="18" charset="0"/>
        </a:defRPr>
      </a:lvl4pPr>
      <a:lvl5pPr algn="l" rtl="0" eaLnBrk="0" fontAlgn="base" hangingPunct="0">
        <a:spcBef>
          <a:spcPct val="0"/>
        </a:spcBef>
        <a:spcAft>
          <a:spcPct val="0"/>
        </a:spcAft>
        <a:defRPr sz="4500">
          <a:solidFill>
            <a:schemeClr val="tx2"/>
          </a:solidFill>
          <a:latin typeface="Rockwell" panose="02060603020205020403" pitchFamily="18" charset="0"/>
          <a:ea typeface="方正姚体" panose="02010601030101010101" pitchFamily="2" charset="-122"/>
          <a:sym typeface="Rockwell" panose="02060603020205020403" pitchFamily="18" charset="0"/>
        </a:defRPr>
      </a:lvl5pPr>
      <a:lvl6pPr marL="457200" algn="l" rtl="0" eaLnBrk="0" fontAlgn="base" hangingPunct="0">
        <a:spcBef>
          <a:spcPct val="0"/>
        </a:spcBef>
        <a:spcAft>
          <a:spcPct val="0"/>
        </a:spcAft>
        <a:defRPr sz="4500">
          <a:solidFill>
            <a:schemeClr val="tx2"/>
          </a:solidFill>
          <a:latin typeface="Rockwell" panose="02060603020205020403" pitchFamily="18" charset="0"/>
          <a:ea typeface="方正姚体" panose="02010601030101010101" pitchFamily="2" charset="-122"/>
          <a:sym typeface="Rockwell" panose="02060603020205020403" pitchFamily="18" charset="0"/>
        </a:defRPr>
      </a:lvl6pPr>
      <a:lvl7pPr marL="914400" algn="l" rtl="0" eaLnBrk="0" fontAlgn="base" hangingPunct="0">
        <a:spcBef>
          <a:spcPct val="0"/>
        </a:spcBef>
        <a:spcAft>
          <a:spcPct val="0"/>
        </a:spcAft>
        <a:defRPr sz="4500">
          <a:solidFill>
            <a:schemeClr val="tx2"/>
          </a:solidFill>
          <a:latin typeface="Rockwell" panose="02060603020205020403" pitchFamily="18" charset="0"/>
          <a:ea typeface="方正姚体" panose="02010601030101010101" pitchFamily="2" charset="-122"/>
          <a:sym typeface="Rockwell" panose="02060603020205020403" pitchFamily="18" charset="0"/>
        </a:defRPr>
      </a:lvl7pPr>
      <a:lvl8pPr marL="1371600" algn="l" rtl="0" eaLnBrk="0" fontAlgn="base" hangingPunct="0">
        <a:spcBef>
          <a:spcPct val="0"/>
        </a:spcBef>
        <a:spcAft>
          <a:spcPct val="0"/>
        </a:spcAft>
        <a:defRPr sz="4500">
          <a:solidFill>
            <a:schemeClr val="tx2"/>
          </a:solidFill>
          <a:latin typeface="Rockwell" panose="02060603020205020403" pitchFamily="18" charset="0"/>
          <a:ea typeface="方正姚体" panose="02010601030101010101" pitchFamily="2" charset="-122"/>
          <a:sym typeface="Rockwell" panose="02060603020205020403" pitchFamily="18" charset="0"/>
        </a:defRPr>
      </a:lvl8pPr>
      <a:lvl9pPr marL="1828800" algn="l" rtl="0" eaLnBrk="0" fontAlgn="base" hangingPunct="0">
        <a:spcBef>
          <a:spcPct val="0"/>
        </a:spcBef>
        <a:spcAft>
          <a:spcPct val="0"/>
        </a:spcAft>
        <a:defRPr sz="4500">
          <a:solidFill>
            <a:schemeClr val="tx2"/>
          </a:solidFill>
          <a:latin typeface="Rockwell" panose="02060603020205020403" pitchFamily="18" charset="0"/>
          <a:ea typeface="方正姚体" panose="02010601030101010101" pitchFamily="2" charset="-122"/>
          <a:sym typeface="Rockwell" panose="02060603020205020403" pitchFamily="18" charset="0"/>
        </a:defRPr>
      </a:lvl9pPr>
    </p:titleStyle>
    <p:bodyStyle>
      <a:lvl1pPr marL="246380" indent="-246380" algn="l" defTabSz="0" rtl="0" eaLnBrk="0" fontAlgn="base" hangingPunct="0">
        <a:spcBef>
          <a:spcPct val="20000"/>
        </a:spcBef>
        <a:spcAft>
          <a:spcPct val="0"/>
        </a:spcAft>
        <a:buClr>
          <a:srgbClr val="7B9B57"/>
        </a:buClr>
        <a:buSzPct val="95000"/>
        <a:buFont typeface="Wingdings 2" panose="05020102010507070707" pitchFamily="18" charset="2"/>
        <a:buChar char=""/>
        <a:defRPr sz="2300" kern="1200">
          <a:solidFill>
            <a:schemeClr val="tx1"/>
          </a:solidFill>
          <a:latin typeface="+mn-lt"/>
          <a:ea typeface="+mn-ea"/>
          <a:cs typeface="+mn-cs"/>
          <a:sym typeface="Rockwell" panose="02060603020205020403" pitchFamily="18" charset="0"/>
        </a:defRPr>
      </a:lvl1pPr>
      <a:lvl2pPr marL="576580" indent="-220980" algn="l" defTabSz="0" rtl="0" eaLnBrk="0" fontAlgn="base" hangingPunct="0">
        <a:spcBef>
          <a:spcPct val="20000"/>
        </a:spcBef>
        <a:spcAft>
          <a:spcPct val="0"/>
        </a:spcAft>
        <a:buClr>
          <a:srgbClr val="7B9B57"/>
        </a:buClr>
        <a:buSzPct val="95000"/>
        <a:buFont typeface="Wingdings 2" panose="05020102010507070707" pitchFamily="18" charset="2"/>
        <a:buChar char=""/>
        <a:defRPr sz="2100" kern="1200">
          <a:solidFill>
            <a:schemeClr val="tx1"/>
          </a:solidFill>
          <a:latin typeface="+mn-lt"/>
          <a:ea typeface="+mn-ea"/>
          <a:cs typeface="+mn-cs"/>
          <a:sym typeface="Rockwell" panose="02060603020205020403" pitchFamily="18" charset="0"/>
        </a:defRPr>
      </a:lvl2pPr>
      <a:lvl3pPr marL="822325" indent="-220980" algn="l" defTabSz="0" rtl="0" eaLnBrk="0" fontAlgn="base" hangingPunct="0">
        <a:spcBef>
          <a:spcPct val="20000"/>
        </a:spcBef>
        <a:spcAft>
          <a:spcPct val="0"/>
        </a:spcAft>
        <a:buClr>
          <a:srgbClr val="7B9B57"/>
        </a:buClr>
        <a:buSzPct val="95000"/>
        <a:buFont typeface="Wingdings 2" panose="05020102010507070707" pitchFamily="18" charset="2"/>
        <a:buChar char=""/>
        <a:defRPr sz="2400" kern="1200">
          <a:solidFill>
            <a:schemeClr val="tx1"/>
          </a:solidFill>
          <a:latin typeface="+mn-lt"/>
          <a:ea typeface="+mn-ea"/>
          <a:cs typeface="+mn-cs"/>
          <a:sym typeface="Rockwell" panose="02060603020205020403" pitchFamily="18" charset="0"/>
        </a:defRPr>
      </a:lvl3pPr>
      <a:lvl4pPr marL="1068705" indent="-187325" algn="l" defTabSz="0" rtl="0" eaLnBrk="0" fontAlgn="base" hangingPunct="0">
        <a:spcBef>
          <a:spcPct val="20000"/>
        </a:spcBef>
        <a:spcAft>
          <a:spcPct val="0"/>
        </a:spcAft>
        <a:buClr>
          <a:srgbClr val="7B9B57"/>
        </a:buClr>
        <a:buSzPct val="95000"/>
        <a:buFont typeface="Wingdings 2" panose="05020102010507070707" pitchFamily="18" charset="2"/>
        <a:buChar char=""/>
        <a:defRPr sz="2000" kern="1200">
          <a:solidFill>
            <a:schemeClr val="tx1"/>
          </a:solidFill>
          <a:latin typeface="+mn-lt"/>
          <a:ea typeface="+mn-ea"/>
          <a:cs typeface="+mn-cs"/>
          <a:sym typeface="Rockwell" panose="02060603020205020403" pitchFamily="18" charset="0"/>
        </a:defRPr>
      </a:lvl4pPr>
      <a:lvl5pPr marL="1316355" indent="-189230" algn="l" defTabSz="0" rtl="0" eaLnBrk="0" fontAlgn="base" hangingPunct="0">
        <a:spcBef>
          <a:spcPct val="20000"/>
        </a:spcBef>
        <a:spcAft>
          <a:spcPct val="0"/>
        </a:spcAft>
        <a:buClr>
          <a:srgbClr val="7B9B57"/>
        </a:buClr>
        <a:buSzPct val="95000"/>
        <a:buFont typeface="Wingdings 2" panose="05020102010507070707" pitchFamily="18" charset="2"/>
        <a:buChar char=""/>
        <a:defRPr sz="2000" kern="1200">
          <a:solidFill>
            <a:schemeClr val="tx1"/>
          </a:solidFill>
          <a:latin typeface="+mn-lt"/>
          <a:ea typeface="+mn-ea"/>
          <a:cs typeface="+mn-cs"/>
          <a:sym typeface="Rockwell" panose="02060603020205020403"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KSO_TEMPLATE" hidden="1"/>
          <p:cNvSpPr>
            <a:spLocks noChangeArrowheads="1"/>
          </p:cNvSpPr>
          <p:nvPr userDrawn="1"/>
        </p:nvSpPr>
        <p:spPr bwMode="auto">
          <a:xfrm>
            <a:off x="0" y="0"/>
            <a:ext cx="0" cy="0"/>
          </a:xfrm>
          <a:prstGeom prst="rect">
            <a:avLst/>
          </a:prstGeom>
          <a:solidFill>
            <a:schemeClr val="accent1"/>
          </a:solidFill>
          <a:ln w="12700" cmpd="sng">
            <a:solidFill>
              <a:srgbClr val="084560"/>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5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2292" name="标题占位符 1"/>
          <p:cNvSpPr>
            <a:spLocks noGrp="1"/>
          </p:cNvSpPr>
          <p:nvPr>
            <p:ph type="title"/>
          </p:nvPr>
        </p:nvSpPr>
        <p:spPr>
          <a:xfrm>
            <a:off x="698500" y="304800"/>
            <a:ext cx="8763000" cy="1104900"/>
          </a:xfrm>
          <a:prstGeom prst="rect">
            <a:avLst/>
          </a:prstGeom>
          <a:noFill/>
          <a:ln w="9525">
            <a:noFill/>
          </a:ln>
        </p:spPr>
        <p:txBody>
          <a:bodyPr anchor="ctr" anchorCtr="0"/>
          <a:lstStyle/>
          <a:p>
            <a:pPr lvl="0"/>
            <a:r>
              <a:rPr lang="zh-CN" altLang="zh-CN" dirty="0"/>
              <a:t>单击此处编辑母版标题样式</a:t>
            </a:r>
          </a:p>
        </p:txBody>
      </p:sp>
      <p:sp>
        <p:nvSpPr>
          <p:cNvPr id="12293" name="文本占位符 2"/>
          <p:cNvSpPr>
            <a:spLocks noGrp="1"/>
          </p:cNvSpPr>
          <p:nvPr>
            <p:ph type="body"/>
          </p:nvPr>
        </p:nvSpPr>
        <p:spPr>
          <a:xfrm>
            <a:off x="698500" y="1520825"/>
            <a:ext cx="8763000" cy="362585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3318" name="日期占位符 3"/>
          <p:cNvSpPr>
            <a:spLocks noGrp="1" noChangeArrowheads="1"/>
          </p:cNvSpPr>
          <p:nvPr>
            <p:ph type="dt" sz="half" idx="2"/>
          </p:nvPr>
        </p:nvSpPr>
        <p:spPr bwMode="auto">
          <a:xfrm>
            <a:off x="698500" y="5297488"/>
            <a:ext cx="2286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3319" name="页脚占位符 4"/>
          <p:cNvSpPr>
            <a:spLocks noGrp="1" noChangeArrowheads="1"/>
          </p:cNvSpPr>
          <p:nvPr>
            <p:ph type="ftr" sz="quarter" idx="3"/>
          </p:nvPr>
        </p:nvSpPr>
        <p:spPr bwMode="auto">
          <a:xfrm>
            <a:off x="3365500" y="5297488"/>
            <a:ext cx="3429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3320" name="灯片编号占位符 5"/>
          <p:cNvSpPr>
            <a:spLocks noGrp="1" noChangeArrowheads="1"/>
          </p:cNvSpPr>
          <p:nvPr>
            <p:ph type="sldNum" sz="quarter" idx="4"/>
          </p:nvPr>
        </p:nvSpPr>
        <p:spPr bwMode="auto">
          <a:xfrm>
            <a:off x="8890000" y="5297488"/>
            <a:ext cx="865188" cy="303213"/>
          </a:xfrm>
          <a:prstGeom prst="rect">
            <a:avLst/>
          </a:prstGeom>
          <a:noFill/>
          <a:ln>
            <a:noFill/>
          </a:ln>
        </p:spPr>
        <p:txBody>
          <a:bodyPr vert="horz" wrap="square" lIns="91440" tIns="45720" rIns="91440" bIns="45720" numCol="1" anchor="ctr" anchorCtr="0" compatLnSpc="1"/>
          <a:lstStyle>
            <a:lvl1pPr algn="ctr">
              <a:defRPr sz="1000">
                <a:solidFill>
                  <a:srgbClr val="7F7F7F"/>
                </a:solidFill>
                <a:latin typeface="黑体" panose="02010609060101010101" pitchFamily="49" charset="-122"/>
                <a:ea typeface="黑体" panose="02010609060101010101" pitchFamily="49" charset="-122"/>
              </a:defRPr>
            </a:lvl1p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pic>
        <p:nvPicPr>
          <p:cNvPr id="1030" name="Picture 11" descr="C:\Users\Administrator\Desktop\未标题-1111-01.jpg"/>
          <p:cNvPicPr>
            <a:picLocks noChangeAspect="1"/>
          </p:cNvPicPr>
          <p:nvPr userDrawn="1"/>
        </p:nvPicPr>
        <p:blipFill>
          <a:blip r:embed="rId13" cstate="print"/>
          <a:stretch>
            <a:fillRect/>
          </a:stretch>
        </p:blipFill>
        <p:spPr>
          <a:xfrm>
            <a:off x="7529195" y="267970"/>
            <a:ext cx="2122805" cy="29781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hf sldNum="0" hdr="0" ftr="0" dt="0"/>
  <p:txStyles>
    <p:titleStyle>
      <a:lvl1pPr marL="762000" indent="-762000" algn="l" defTabSz="0" rtl="0" eaLnBrk="0" fontAlgn="base" latinLnBrk="1" hangingPunct="0">
        <a:lnSpc>
          <a:spcPct val="90000"/>
        </a:lnSpc>
        <a:spcBef>
          <a:spcPct val="0"/>
        </a:spcBef>
        <a:spcAft>
          <a:spcPct val="0"/>
        </a:spcAft>
        <a:defRPr sz="4400" kern="1200">
          <a:solidFill>
            <a:schemeClr val="tx2"/>
          </a:solidFill>
          <a:latin typeface="+mj-lt"/>
          <a:ea typeface="+mj-ea"/>
          <a:cs typeface="+mj-cs"/>
          <a:sym typeface="Arial" panose="020B0604020202020204" pitchFamily="34" charset="0"/>
        </a:defRPr>
      </a:lvl1pPr>
      <a:lvl2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2pPr>
      <a:lvl3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3pPr>
      <a:lvl4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4pPr>
      <a:lvl5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5pPr>
      <a:lvl6pPr marL="12192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6pPr>
      <a:lvl7pPr marL="16764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7pPr>
      <a:lvl8pPr marL="21336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8pPr>
      <a:lvl9pPr marL="25908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9pPr>
    </p:titleStyle>
    <p:bodyStyle>
      <a:lvl1pPr marL="190500" indent="-190500" algn="l" defTabSz="762000" rtl="0" eaLnBrk="0" fontAlgn="base"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1pPr>
      <a:lvl2pPr marL="190500" indent="266700" algn="l" defTabSz="762000" rtl="0" eaLnBrk="0" fontAlgn="ctr"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2pPr>
      <a:lvl3pPr marL="571500" indent="190500" algn="l" defTabSz="762000" rtl="0" eaLnBrk="0" fontAlgn="ctr" latinLnBrk="1" hangingPunct="0">
        <a:lnSpc>
          <a:spcPct val="90000"/>
        </a:lnSpc>
        <a:spcBef>
          <a:spcPts val="415"/>
        </a:spcBef>
        <a:spcAft>
          <a:spcPct val="0"/>
        </a:spcAft>
        <a:buFont typeface="Arial" panose="020B0604020202020204" pitchFamily="34" charset="0"/>
        <a:buChar char="•"/>
        <a:defRPr sz="1600" i="1" kern="1200">
          <a:solidFill>
            <a:schemeClr val="tx1"/>
          </a:solidFill>
          <a:latin typeface="+mn-lt"/>
          <a:ea typeface="+mn-ea"/>
          <a:cs typeface="+mn-cs"/>
          <a:sym typeface="Arial" panose="020B0604020202020204" pitchFamily="34" charset="0"/>
        </a:defRPr>
      </a:lvl3pPr>
      <a:lvl4pPr marL="952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4pPr>
      <a:lvl5pPr marL="1333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KSO_TEMPLATE" hidden="1"/>
          <p:cNvSpPr>
            <a:spLocks noChangeArrowheads="1"/>
          </p:cNvSpPr>
          <p:nvPr userDrawn="1"/>
        </p:nvSpPr>
        <p:spPr bwMode="auto">
          <a:xfrm>
            <a:off x="0" y="0"/>
            <a:ext cx="0" cy="0"/>
          </a:xfrm>
          <a:prstGeom prst="rect">
            <a:avLst/>
          </a:prstGeom>
          <a:solidFill>
            <a:schemeClr val="accent1"/>
          </a:solidFill>
          <a:ln w="12700" cmpd="sng">
            <a:solidFill>
              <a:srgbClr val="084560"/>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5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3316" name="标题占位符 1"/>
          <p:cNvSpPr>
            <a:spLocks noGrp="1"/>
          </p:cNvSpPr>
          <p:nvPr>
            <p:ph type="title"/>
          </p:nvPr>
        </p:nvSpPr>
        <p:spPr>
          <a:xfrm>
            <a:off x="698500" y="304800"/>
            <a:ext cx="8763000" cy="1104900"/>
          </a:xfrm>
          <a:prstGeom prst="rect">
            <a:avLst/>
          </a:prstGeom>
          <a:noFill/>
          <a:ln w="9525">
            <a:noFill/>
          </a:ln>
        </p:spPr>
        <p:txBody>
          <a:bodyPr anchor="ctr" anchorCtr="0"/>
          <a:lstStyle/>
          <a:p>
            <a:pPr lvl="0"/>
            <a:r>
              <a:rPr lang="zh-CN" altLang="zh-CN" dirty="0"/>
              <a:t>单击此处编辑母版标题样式</a:t>
            </a:r>
          </a:p>
        </p:txBody>
      </p:sp>
      <p:sp>
        <p:nvSpPr>
          <p:cNvPr id="13317" name="文本占位符 2"/>
          <p:cNvSpPr>
            <a:spLocks noGrp="1"/>
          </p:cNvSpPr>
          <p:nvPr>
            <p:ph type="body"/>
          </p:nvPr>
        </p:nvSpPr>
        <p:spPr>
          <a:xfrm>
            <a:off x="698500" y="1520825"/>
            <a:ext cx="8763000" cy="362585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4342" name="日期占位符 3"/>
          <p:cNvSpPr>
            <a:spLocks noGrp="1" noChangeArrowheads="1"/>
          </p:cNvSpPr>
          <p:nvPr>
            <p:ph type="dt" sz="half" idx="2"/>
          </p:nvPr>
        </p:nvSpPr>
        <p:spPr bwMode="auto">
          <a:xfrm>
            <a:off x="698500" y="5297488"/>
            <a:ext cx="2286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4343" name="页脚占位符 4"/>
          <p:cNvSpPr>
            <a:spLocks noGrp="1" noChangeArrowheads="1"/>
          </p:cNvSpPr>
          <p:nvPr>
            <p:ph type="ftr" sz="quarter" idx="3"/>
          </p:nvPr>
        </p:nvSpPr>
        <p:spPr bwMode="auto">
          <a:xfrm>
            <a:off x="3365500" y="5297488"/>
            <a:ext cx="3429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4344" name="灯片编号占位符 5"/>
          <p:cNvSpPr>
            <a:spLocks noGrp="1" noChangeArrowheads="1"/>
          </p:cNvSpPr>
          <p:nvPr>
            <p:ph type="sldNum" sz="quarter" idx="4"/>
          </p:nvPr>
        </p:nvSpPr>
        <p:spPr bwMode="auto">
          <a:xfrm>
            <a:off x="8890000" y="5297488"/>
            <a:ext cx="865188" cy="303213"/>
          </a:xfrm>
          <a:prstGeom prst="rect">
            <a:avLst/>
          </a:prstGeom>
          <a:noFill/>
          <a:ln>
            <a:noFill/>
          </a:ln>
        </p:spPr>
        <p:txBody>
          <a:bodyPr vert="horz" wrap="square" lIns="91440" tIns="45720" rIns="91440" bIns="45720" numCol="1" anchor="ctr" anchorCtr="0" compatLnSpc="1"/>
          <a:lstStyle>
            <a:lvl1pPr algn="ctr">
              <a:defRPr sz="1000">
                <a:solidFill>
                  <a:srgbClr val="7F7F7F"/>
                </a:solidFill>
                <a:latin typeface="黑体" panose="02010609060101010101" pitchFamily="49" charset="-122"/>
                <a:ea typeface="黑体" panose="02010609060101010101" pitchFamily="49" charset="-122"/>
              </a:defRPr>
            </a:lvl1p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pic>
        <p:nvPicPr>
          <p:cNvPr id="1030" name="Picture 11" descr="C:\Users\Administrator\Desktop\未标题-1111-01.jpg"/>
          <p:cNvPicPr>
            <a:picLocks noChangeAspect="1"/>
          </p:cNvPicPr>
          <p:nvPr userDrawn="1"/>
        </p:nvPicPr>
        <p:blipFill>
          <a:blip r:embed="rId13" cstate="print"/>
          <a:stretch>
            <a:fillRect/>
          </a:stretch>
        </p:blipFill>
        <p:spPr>
          <a:xfrm>
            <a:off x="7529195" y="267970"/>
            <a:ext cx="2122805" cy="29781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hf sldNum="0" hdr="0" ftr="0" dt="0"/>
  <p:txStyles>
    <p:titleStyle>
      <a:lvl1pPr marL="762000" indent="-762000" algn="l" defTabSz="0" rtl="0" eaLnBrk="0" fontAlgn="base" latinLnBrk="1" hangingPunct="0">
        <a:lnSpc>
          <a:spcPct val="90000"/>
        </a:lnSpc>
        <a:spcBef>
          <a:spcPct val="0"/>
        </a:spcBef>
        <a:spcAft>
          <a:spcPct val="0"/>
        </a:spcAft>
        <a:defRPr sz="4400" kern="1200">
          <a:solidFill>
            <a:schemeClr val="tx2"/>
          </a:solidFill>
          <a:latin typeface="+mj-lt"/>
          <a:ea typeface="+mj-ea"/>
          <a:cs typeface="+mj-cs"/>
          <a:sym typeface="Arial" panose="020B0604020202020204" pitchFamily="34" charset="0"/>
        </a:defRPr>
      </a:lvl1pPr>
      <a:lvl2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2pPr>
      <a:lvl3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3pPr>
      <a:lvl4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4pPr>
      <a:lvl5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5pPr>
      <a:lvl6pPr marL="12192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6pPr>
      <a:lvl7pPr marL="16764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7pPr>
      <a:lvl8pPr marL="21336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8pPr>
      <a:lvl9pPr marL="25908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9pPr>
    </p:titleStyle>
    <p:bodyStyle>
      <a:lvl1pPr marL="190500" indent="-190500" algn="l" defTabSz="762000" rtl="0" eaLnBrk="0" fontAlgn="base"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1pPr>
      <a:lvl2pPr marL="190500" indent="266700" algn="l" defTabSz="762000" rtl="0" eaLnBrk="0" fontAlgn="ctr"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2pPr>
      <a:lvl3pPr marL="571500" indent="190500" algn="l" defTabSz="762000" rtl="0" eaLnBrk="0" fontAlgn="ctr" latinLnBrk="1" hangingPunct="0">
        <a:lnSpc>
          <a:spcPct val="90000"/>
        </a:lnSpc>
        <a:spcBef>
          <a:spcPts val="415"/>
        </a:spcBef>
        <a:spcAft>
          <a:spcPct val="0"/>
        </a:spcAft>
        <a:buFont typeface="Arial" panose="020B0604020202020204" pitchFamily="34" charset="0"/>
        <a:buChar char="•"/>
        <a:defRPr sz="1600" i="1" kern="1200">
          <a:solidFill>
            <a:schemeClr val="tx1"/>
          </a:solidFill>
          <a:latin typeface="+mn-lt"/>
          <a:ea typeface="+mn-ea"/>
          <a:cs typeface="+mn-cs"/>
          <a:sym typeface="Arial" panose="020B0604020202020204" pitchFamily="34" charset="0"/>
        </a:defRPr>
      </a:lvl3pPr>
      <a:lvl4pPr marL="952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4pPr>
      <a:lvl5pPr marL="1333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KSO_TEMPLATE" hidden="1"/>
          <p:cNvSpPr>
            <a:spLocks noChangeArrowheads="1"/>
          </p:cNvSpPr>
          <p:nvPr userDrawn="1"/>
        </p:nvSpPr>
        <p:spPr bwMode="auto">
          <a:xfrm>
            <a:off x="0" y="0"/>
            <a:ext cx="0" cy="0"/>
          </a:xfrm>
          <a:prstGeom prst="rect">
            <a:avLst/>
          </a:prstGeom>
          <a:solidFill>
            <a:schemeClr val="accent1"/>
          </a:solidFill>
          <a:ln w="12700" cmpd="sng">
            <a:solidFill>
              <a:srgbClr val="084560"/>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5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4340" name="标题占位符 1"/>
          <p:cNvSpPr>
            <a:spLocks noGrp="1"/>
          </p:cNvSpPr>
          <p:nvPr>
            <p:ph type="title"/>
          </p:nvPr>
        </p:nvSpPr>
        <p:spPr>
          <a:xfrm>
            <a:off x="698500" y="304800"/>
            <a:ext cx="8763000" cy="1104900"/>
          </a:xfrm>
          <a:prstGeom prst="rect">
            <a:avLst/>
          </a:prstGeom>
          <a:noFill/>
          <a:ln w="9525">
            <a:noFill/>
          </a:ln>
        </p:spPr>
        <p:txBody>
          <a:bodyPr anchor="ctr" anchorCtr="0"/>
          <a:lstStyle/>
          <a:p>
            <a:pPr lvl="0"/>
            <a:r>
              <a:rPr lang="zh-CN" altLang="zh-CN" dirty="0"/>
              <a:t>单击此处编辑母版标题样式</a:t>
            </a:r>
          </a:p>
        </p:txBody>
      </p:sp>
      <p:sp>
        <p:nvSpPr>
          <p:cNvPr id="14341" name="文本占位符 2"/>
          <p:cNvSpPr>
            <a:spLocks noGrp="1"/>
          </p:cNvSpPr>
          <p:nvPr>
            <p:ph type="body"/>
          </p:nvPr>
        </p:nvSpPr>
        <p:spPr>
          <a:xfrm>
            <a:off x="698500" y="1520825"/>
            <a:ext cx="8763000" cy="362585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5366" name="日期占位符 3"/>
          <p:cNvSpPr>
            <a:spLocks noGrp="1" noChangeArrowheads="1"/>
          </p:cNvSpPr>
          <p:nvPr>
            <p:ph type="dt" sz="half" idx="2"/>
          </p:nvPr>
        </p:nvSpPr>
        <p:spPr bwMode="auto">
          <a:xfrm>
            <a:off x="698500" y="5297488"/>
            <a:ext cx="2286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5367" name="页脚占位符 4"/>
          <p:cNvSpPr>
            <a:spLocks noGrp="1" noChangeArrowheads="1"/>
          </p:cNvSpPr>
          <p:nvPr>
            <p:ph type="ftr" sz="quarter" idx="3"/>
          </p:nvPr>
        </p:nvSpPr>
        <p:spPr bwMode="auto">
          <a:xfrm>
            <a:off x="3365500" y="5297488"/>
            <a:ext cx="3429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5368" name="灯片编号占位符 5"/>
          <p:cNvSpPr>
            <a:spLocks noGrp="1" noChangeArrowheads="1"/>
          </p:cNvSpPr>
          <p:nvPr>
            <p:ph type="sldNum" sz="quarter" idx="4"/>
          </p:nvPr>
        </p:nvSpPr>
        <p:spPr bwMode="auto">
          <a:xfrm>
            <a:off x="8890000" y="5297488"/>
            <a:ext cx="865188" cy="303213"/>
          </a:xfrm>
          <a:prstGeom prst="rect">
            <a:avLst/>
          </a:prstGeom>
          <a:noFill/>
          <a:ln>
            <a:noFill/>
          </a:ln>
        </p:spPr>
        <p:txBody>
          <a:bodyPr vert="horz" wrap="square" lIns="91440" tIns="45720" rIns="91440" bIns="45720" numCol="1" anchor="ctr" anchorCtr="0" compatLnSpc="1"/>
          <a:lstStyle>
            <a:lvl1pPr algn="ctr">
              <a:defRPr sz="1000">
                <a:solidFill>
                  <a:srgbClr val="7F7F7F"/>
                </a:solidFill>
                <a:latin typeface="黑体" panose="02010609060101010101" pitchFamily="49" charset="-122"/>
                <a:ea typeface="黑体" panose="02010609060101010101" pitchFamily="49" charset="-122"/>
              </a:defRPr>
            </a:lvl1p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pic>
        <p:nvPicPr>
          <p:cNvPr id="1030" name="Picture 11" descr="C:\Users\Administrator\Desktop\未标题-1111-01.jpg"/>
          <p:cNvPicPr>
            <a:picLocks noChangeAspect="1"/>
          </p:cNvPicPr>
          <p:nvPr userDrawn="1"/>
        </p:nvPicPr>
        <p:blipFill>
          <a:blip r:embed="rId13" cstate="print"/>
          <a:stretch>
            <a:fillRect/>
          </a:stretch>
        </p:blipFill>
        <p:spPr>
          <a:xfrm>
            <a:off x="7529195" y="267970"/>
            <a:ext cx="2122805" cy="29781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hf sldNum="0" hdr="0" ftr="0" dt="0"/>
  <p:txStyles>
    <p:titleStyle>
      <a:lvl1pPr marL="762000" indent="-762000" algn="l" defTabSz="0" rtl="0" eaLnBrk="0" fontAlgn="base" latinLnBrk="1" hangingPunct="0">
        <a:lnSpc>
          <a:spcPct val="90000"/>
        </a:lnSpc>
        <a:spcBef>
          <a:spcPct val="0"/>
        </a:spcBef>
        <a:spcAft>
          <a:spcPct val="0"/>
        </a:spcAft>
        <a:defRPr sz="4400" kern="1200">
          <a:solidFill>
            <a:schemeClr val="tx2"/>
          </a:solidFill>
          <a:latin typeface="+mj-lt"/>
          <a:ea typeface="+mj-ea"/>
          <a:cs typeface="+mj-cs"/>
          <a:sym typeface="Arial" panose="020B0604020202020204" pitchFamily="34" charset="0"/>
        </a:defRPr>
      </a:lvl1pPr>
      <a:lvl2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2pPr>
      <a:lvl3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3pPr>
      <a:lvl4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4pPr>
      <a:lvl5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5pPr>
      <a:lvl6pPr marL="12192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6pPr>
      <a:lvl7pPr marL="16764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7pPr>
      <a:lvl8pPr marL="21336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8pPr>
      <a:lvl9pPr marL="25908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9pPr>
    </p:titleStyle>
    <p:bodyStyle>
      <a:lvl1pPr marL="190500" indent="-190500" algn="l" defTabSz="762000" rtl="0" eaLnBrk="0" fontAlgn="base"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1pPr>
      <a:lvl2pPr marL="190500" indent="266700" algn="l" defTabSz="762000" rtl="0" eaLnBrk="0" fontAlgn="ctr"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2pPr>
      <a:lvl3pPr marL="571500" indent="190500" algn="l" defTabSz="762000" rtl="0" eaLnBrk="0" fontAlgn="ctr" latinLnBrk="1" hangingPunct="0">
        <a:lnSpc>
          <a:spcPct val="90000"/>
        </a:lnSpc>
        <a:spcBef>
          <a:spcPts val="415"/>
        </a:spcBef>
        <a:spcAft>
          <a:spcPct val="0"/>
        </a:spcAft>
        <a:buFont typeface="Arial" panose="020B0604020202020204" pitchFamily="34" charset="0"/>
        <a:buChar char="•"/>
        <a:defRPr sz="1600" i="1" kern="1200">
          <a:solidFill>
            <a:schemeClr val="tx1"/>
          </a:solidFill>
          <a:latin typeface="+mn-lt"/>
          <a:ea typeface="+mn-ea"/>
          <a:cs typeface="+mn-cs"/>
          <a:sym typeface="Arial" panose="020B0604020202020204" pitchFamily="34" charset="0"/>
        </a:defRPr>
      </a:lvl3pPr>
      <a:lvl4pPr marL="952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4pPr>
      <a:lvl5pPr marL="1333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698500" y="304800"/>
            <a:ext cx="8763000" cy="1104900"/>
          </a:xfrm>
          <a:prstGeom prst="rect">
            <a:avLst/>
          </a:prstGeom>
          <a:noFill/>
          <a:ln w="9525">
            <a:noFill/>
          </a:ln>
        </p:spPr>
        <p:txBody>
          <a:bodyPr anchor="ctr" anchorCtr="0"/>
          <a:lstStyle/>
          <a:p>
            <a:pPr lvl="0"/>
            <a:r>
              <a:rPr lang="zh-CN" altLang="zh-CN" dirty="0"/>
              <a:t>单击此处编辑母版标题样式</a:t>
            </a:r>
          </a:p>
        </p:txBody>
      </p:sp>
      <p:sp>
        <p:nvSpPr>
          <p:cNvPr id="2051" name="文本占位符 2"/>
          <p:cNvSpPr>
            <a:spLocks noGrp="1"/>
          </p:cNvSpPr>
          <p:nvPr>
            <p:ph type="body"/>
          </p:nvPr>
        </p:nvSpPr>
        <p:spPr>
          <a:xfrm>
            <a:off x="698500" y="1520825"/>
            <a:ext cx="8763000" cy="362585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2052" name="日期占位符 3"/>
          <p:cNvSpPr>
            <a:spLocks noGrp="1" noChangeArrowheads="1"/>
          </p:cNvSpPr>
          <p:nvPr>
            <p:ph type="dt" sz="half" idx="4294967295"/>
          </p:nvPr>
        </p:nvSpPr>
        <p:spPr bwMode="auto">
          <a:xfrm>
            <a:off x="698500" y="5297488"/>
            <a:ext cx="2286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2053" name="页脚占位符 4"/>
          <p:cNvSpPr>
            <a:spLocks noGrp="1" noChangeArrowheads="1"/>
          </p:cNvSpPr>
          <p:nvPr>
            <p:ph type="ftr" sz="quarter" idx="9"/>
          </p:nvPr>
        </p:nvSpPr>
        <p:spPr bwMode="auto">
          <a:xfrm>
            <a:off x="3365500" y="5297488"/>
            <a:ext cx="3429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2054" name="灯片编号占位符 5"/>
          <p:cNvSpPr>
            <a:spLocks noGrp="1" noChangeArrowheads="1"/>
          </p:cNvSpPr>
          <p:nvPr>
            <p:ph type="sldNum" sz="quarter" idx="19"/>
          </p:nvPr>
        </p:nvSpPr>
        <p:spPr bwMode="auto">
          <a:xfrm>
            <a:off x="8890000" y="5297488"/>
            <a:ext cx="865188" cy="303213"/>
          </a:xfrm>
          <a:prstGeom prst="rect">
            <a:avLst/>
          </a:prstGeom>
          <a:noFill/>
          <a:ln>
            <a:noFill/>
          </a:ln>
        </p:spPr>
        <p:txBody>
          <a:bodyPr vert="horz" wrap="square" lIns="91440" tIns="45720" rIns="91440" bIns="45720" numCol="1" anchor="ctr" anchorCtr="0" compatLnSpc="1"/>
          <a:lstStyle>
            <a:lvl1pPr algn="ctr">
              <a:defRPr sz="1000">
                <a:solidFill>
                  <a:srgbClr val="7F7F7F"/>
                </a:solidFill>
                <a:latin typeface="黑体" panose="02010609060101010101" pitchFamily="49" charset="-122"/>
                <a:ea typeface="黑体" panose="02010609060101010101" pitchFamily="49" charset="-122"/>
              </a:defRPr>
            </a:lvl1p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sp>
        <p:nvSpPr>
          <p:cNvPr id="2055" name="KSO_TEMPLATE" hidden="1"/>
          <p:cNvSpPr>
            <a:spLocks noChangeArrowheads="1"/>
          </p:cNvSpPr>
          <p:nvPr userDrawn="1"/>
        </p:nvSpPr>
        <p:spPr bwMode="auto">
          <a:xfrm>
            <a:off x="0" y="0"/>
            <a:ext cx="0" cy="0"/>
          </a:xfrm>
          <a:prstGeom prst="rect">
            <a:avLst/>
          </a:prstGeom>
          <a:solidFill>
            <a:schemeClr val="accent1"/>
          </a:solidFill>
          <a:ln w="12700" cmpd="sng">
            <a:solidFill>
              <a:srgbClr val="084560"/>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5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pic>
        <p:nvPicPr>
          <p:cNvPr id="1030" name="Picture 11" descr="C:\Users\Administrator\Desktop\未标题-1111-01.jpg"/>
          <p:cNvPicPr>
            <a:picLocks noChangeAspect="1"/>
          </p:cNvPicPr>
          <p:nvPr userDrawn="1"/>
        </p:nvPicPr>
        <p:blipFill>
          <a:blip r:embed="rId13" cstate="print"/>
          <a:stretch>
            <a:fillRect/>
          </a:stretch>
        </p:blipFill>
        <p:spPr>
          <a:xfrm>
            <a:off x="7529195" y="267970"/>
            <a:ext cx="2122805" cy="29781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sldNum="0" hdr="0" ftr="0" dt="0"/>
  <p:txStyles>
    <p:titleStyle>
      <a:lvl1pPr marL="762000" indent="-762000" algn="l" defTabSz="0" rtl="0" eaLnBrk="0" fontAlgn="base" latinLnBrk="1" hangingPunct="0">
        <a:lnSpc>
          <a:spcPct val="90000"/>
        </a:lnSpc>
        <a:spcBef>
          <a:spcPct val="0"/>
        </a:spcBef>
        <a:spcAft>
          <a:spcPct val="0"/>
        </a:spcAft>
        <a:defRPr sz="4400" kern="1200">
          <a:solidFill>
            <a:schemeClr val="tx2"/>
          </a:solidFill>
          <a:latin typeface="+mj-lt"/>
          <a:ea typeface="+mj-ea"/>
          <a:cs typeface="+mj-cs"/>
          <a:sym typeface="Arial" panose="020B0604020202020204" pitchFamily="34" charset="0"/>
        </a:defRPr>
      </a:lvl1pPr>
      <a:lvl2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2pPr>
      <a:lvl3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3pPr>
      <a:lvl4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4pPr>
      <a:lvl5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5pPr>
      <a:lvl6pPr marL="12192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6pPr>
      <a:lvl7pPr marL="16764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7pPr>
      <a:lvl8pPr marL="21336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8pPr>
      <a:lvl9pPr marL="25908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9pPr>
    </p:titleStyle>
    <p:bodyStyle>
      <a:lvl1pPr marL="190500" indent="-190500" algn="l" defTabSz="762000" rtl="0" eaLnBrk="0" fontAlgn="base"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1pPr>
      <a:lvl2pPr marL="190500" indent="266700" algn="l" defTabSz="762000" rtl="0" eaLnBrk="0" fontAlgn="ctr"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2pPr>
      <a:lvl3pPr marL="571500" indent="190500" algn="l" defTabSz="762000" rtl="0" eaLnBrk="0" fontAlgn="ctr" latinLnBrk="1" hangingPunct="0">
        <a:lnSpc>
          <a:spcPct val="90000"/>
        </a:lnSpc>
        <a:spcBef>
          <a:spcPts val="415"/>
        </a:spcBef>
        <a:spcAft>
          <a:spcPct val="0"/>
        </a:spcAft>
        <a:buFont typeface="Arial" panose="020B0604020202020204" pitchFamily="34" charset="0"/>
        <a:buChar char="•"/>
        <a:defRPr sz="1600" i="1" kern="1200">
          <a:solidFill>
            <a:schemeClr val="tx1"/>
          </a:solidFill>
          <a:latin typeface="+mn-lt"/>
          <a:ea typeface="+mn-ea"/>
          <a:cs typeface="+mn-cs"/>
          <a:sym typeface="Arial" panose="020B0604020202020204" pitchFamily="34" charset="0"/>
        </a:defRPr>
      </a:lvl3pPr>
      <a:lvl4pPr marL="952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4pPr>
      <a:lvl5pPr marL="1333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KSO_TEMPLATE" hidden="1"/>
          <p:cNvSpPr>
            <a:spLocks noChangeArrowheads="1"/>
          </p:cNvSpPr>
          <p:nvPr userDrawn="1"/>
        </p:nvSpPr>
        <p:spPr bwMode="auto">
          <a:xfrm>
            <a:off x="0" y="0"/>
            <a:ext cx="0" cy="0"/>
          </a:xfrm>
          <a:prstGeom prst="rect">
            <a:avLst/>
          </a:prstGeom>
          <a:solidFill>
            <a:schemeClr val="accent1"/>
          </a:solidFill>
          <a:ln w="12700" cmpd="sng">
            <a:solidFill>
              <a:srgbClr val="084560"/>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5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5124" name="标题占位符 1"/>
          <p:cNvSpPr>
            <a:spLocks noGrp="1"/>
          </p:cNvSpPr>
          <p:nvPr>
            <p:ph type="title"/>
          </p:nvPr>
        </p:nvSpPr>
        <p:spPr>
          <a:xfrm>
            <a:off x="698500" y="304800"/>
            <a:ext cx="8763000" cy="1104900"/>
          </a:xfrm>
          <a:prstGeom prst="rect">
            <a:avLst/>
          </a:prstGeom>
          <a:noFill/>
          <a:ln w="9525">
            <a:noFill/>
          </a:ln>
        </p:spPr>
        <p:txBody>
          <a:bodyPr anchor="ctr" anchorCtr="0"/>
          <a:lstStyle/>
          <a:p>
            <a:pPr lvl="0"/>
            <a:r>
              <a:rPr lang="zh-CN" altLang="zh-CN" dirty="0"/>
              <a:t>单击此处编辑母版标题样式</a:t>
            </a:r>
          </a:p>
        </p:txBody>
      </p:sp>
      <p:sp>
        <p:nvSpPr>
          <p:cNvPr id="5125" name="文本占位符 2"/>
          <p:cNvSpPr>
            <a:spLocks noGrp="1"/>
          </p:cNvSpPr>
          <p:nvPr>
            <p:ph type="body"/>
          </p:nvPr>
        </p:nvSpPr>
        <p:spPr>
          <a:xfrm>
            <a:off x="698500" y="1520825"/>
            <a:ext cx="8763000" cy="362585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6150" name="日期占位符 3"/>
          <p:cNvSpPr>
            <a:spLocks noGrp="1" noChangeArrowheads="1"/>
          </p:cNvSpPr>
          <p:nvPr>
            <p:ph type="dt" sz="half" idx="2"/>
          </p:nvPr>
        </p:nvSpPr>
        <p:spPr bwMode="auto">
          <a:xfrm>
            <a:off x="698500" y="5297488"/>
            <a:ext cx="2286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6151" name="页脚占位符 4"/>
          <p:cNvSpPr>
            <a:spLocks noGrp="1" noChangeArrowheads="1"/>
          </p:cNvSpPr>
          <p:nvPr>
            <p:ph type="ftr" sz="quarter" idx="3"/>
          </p:nvPr>
        </p:nvSpPr>
        <p:spPr bwMode="auto">
          <a:xfrm>
            <a:off x="3365500" y="5297488"/>
            <a:ext cx="3429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6152" name="灯片编号占位符 5"/>
          <p:cNvSpPr>
            <a:spLocks noGrp="1" noChangeArrowheads="1"/>
          </p:cNvSpPr>
          <p:nvPr>
            <p:ph type="sldNum" sz="quarter" idx="4"/>
          </p:nvPr>
        </p:nvSpPr>
        <p:spPr bwMode="auto">
          <a:xfrm>
            <a:off x="8890000" y="5297488"/>
            <a:ext cx="865188" cy="303213"/>
          </a:xfrm>
          <a:prstGeom prst="rect">
            <a:avLst/>
          </a:prstGeom>
          <a:noFill/>
          <a:ln>
            <a:noFill/>
          </a:ln>
        </p:spPr>
        <p:txBody>
          <a:bodyPr vert="horz" wrap="square" lIns="91440" tIns="45720" rIns="91440" bIns="45720" numCol="1" anchor="ctr" anchorCtr="0" compatLnSpc="1"/>
          <a:lstStyle>
            <a:lvl1pPr algn="ctr">
              <a:defRPr sz="1000">
                <a:solidFill>
                  <a:srgbClr val="7F7F7F"/>
                </a:solidFill>
                <a:latin typeface="黑体" panose="02010609060101010101" pitchFamily="49" charset="-122"/>
                <a:ea typeface="黑体" panose="02010609060101010101" pitchFamily="49" charset="-122"/>
              </a:defRPr>
            </a:lvl1p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pic>
        <p:nvPicPr>
          <p:cNvPr id="1030" name="Picture 11" descr="C:\Users\Administrator\Desktop\未标题-1111-01.jpg"/>
          <p:cNvPicPr>
            <a:picLocks noChangeAspect="1"/>
          </p:cNvPicPr>
          <p:nvPr userDrawn="1"/>
        </p:nvPicPr>
        <p:blipFill>
          <a:blip r:embed="rId13" cstate="print"/>
          <a:stretch>
            <a:fillRect/>
          </a:stretch>
        </p:blipFill>
        <p:spPr>
          <a:xfrm>
            <a:off x="7529195" y="267970"/>
            <a:ext cx="2122805" cy="29781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lvl1pPr marL="762000" indent="-762000" algn="l" defTabSz="0" rtl="0" eaLnBrk="0" fontAlgn="base" latinLnBrk="1" hangingPunct="0">
        <a:lnSpc>
          <a:spcPct val="90000"/>
        </a:lnSpc>
        <a:spcBef>
          <a:spcPct val="0"/>
        </a:spcBef>
        <a:spcAft>
          <a:spcPct val="0"/>
        </a:spcAft>
        <a:defRPr sz="4400" kern="1200">
          <a:solidFill>
            <a:schemeClr val="tx2"/>
          </a:solidFill>
          <a:latin typeface="+mj-lt"/>
          <a:ea typeface="+mj-ea"/>
          <a:cs typeface="+mj-cs"/>
          <a:sym typeface="Arial" panose="020B0604020202020204" pitchFamily="34" charset="0"/>
        </a:defRPr>
      </a:lvl1pPr>
      <a:lvl2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2pPr>
      <a:lvl3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3pPr>
      <a:lvl4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4pPr>
      <a:lvl5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5pPr>
      <a:lvl6pPr marL="12192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6pPr>
      <a:lvl7pPr marL="16764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7pPr>
      <a:lvl8pPr marL="21336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8pPr>
      <a:lvl9pPr marL="25908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9pPr>
    </p:titleStyle>
    <p:bodyStyle>
      <a:lvl1pPr marL="190500" indent="-190500" algn="l" defTabSz="762000" rtl="0" eaLnBrk="0" fontAlgn="base"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1pPr>
      <a:lvl2pPr marL="190500" indent="266700" algn="l" defTabSz="762000" rtl="0" eaLnBrk="0" fontAlgn="ctr"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2pPr>
      <a:lvl3pPr marL="571500" indent="190500" algn="l" defTabSz="762000" rtl="0" eaLnBrk="0" fontAlgn="ctr" latinLnBrk="1" hangingPunct="0">
        <a:lnSpc>
          <a:spcPct val="90000"/>
        </a:lnSpc>
        <a:spcBef>
          <a:spcPts val="415"/>
        </a:spcBef>
        <a:spcAft>
          <a:spcPct val="0"/>
        </a:spcAft>
        <a:buFont typeface="Arial" panose="020B0604020202020204" pitchFamily="34" charset="0"/>
        <a:buChar char="•"/>
        <a:defRPr sz="1600" i="1" kern="1200">
          <a:solidFill>
            <a:schemeClr val="tx1"/>
          </a:solidFill>
          <a:latin typeface="+mn-lt"/>
          <a:ea typeface="+mn-ea"/>
          <a:cs typeface="+mn-cs"/>
          <a:sym typeface="Arial" panose="020B0604020202020204" pitchFamily="34" charset="0"/>
        </a:defRPr>
      </a:lvl3pPr>
      <a:lvl4pPr marL="952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4pPr>
      <a:lvl5pPr marL="1333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KSO_TEMPLATE" hidden="1"/>
          <p:cNvSpPr>
            <a:spLocks noChangeArrowheads="1"/>
          </p:cNvSpPr>
          <p:nvPr userDrawn="1"/>
        </p:nvSpPr>
        <p:spPr bwMode="auto">
          <a:xfrm>
            <a:off x="0" y="0"/>
            <a:ext cx="0" cy="0"/>
          </a:xfrm>
          <a:prstGeom prst="rect">
            <a:avLst/>
          </a:prstGeom>
          <a:solidFill>
            <a:schemeClr val="accent1"/>
          </a:solidFill>
          <a:ln w="12700" cmpd="sng">
            <a:solidFill>
              <a:srgbClr val="084560"/>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5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6148" name="标题占位符 1"/>
          <p:cNvSpPr>
            <a:spLocks noGrp="1"/>
          </p:cNvSpPr>
          <p:nvPr>
            <p:ph type="title"/>
          </p:nvPr>
        </p:nvSpPr>
        <p:spPr>
          <a:xfrm>
            <a:off x="698500" y="304800"/>
            <a:ext cx="8763000" cy="1104900"/>
          </a:xfrm>
          <a:prstGeom prst="rect">
            <a:avLst/>
          </a:prstGeom>
          <a:noFill/>
          <a:ln w="9525">
            <a:noFill/>
          </a:ln>
        </p:spPr>
        <p:txBody>
          <a:bodyPr anchor="ctr" anchorCtr="0"/>
          <a:lstStyle/>
          <a:p>
            <a:pPr lvl="0"/>
            <a:r>
              <a:rPr lang="zh-CN" altLang="zh-CN" dirty="0"/>
              <a:t>单击此处编辑母版标题样式</a:t>
            </a:r>
          </a:p>
        </p:txBody>
      </p:sp>
      <p:sp>
        <p:nvSpPr>
          <p:cNvPr id="6149" name="文本占位符 2"/>
          <p:cNvSpPr>
            <a:spLocks noGrp="1"/>
          </p:cNvSpPr>
          <p:nvPr>
            <p:ph type="body"/>
          </p:nvPr>
        </p:nvSpPr>
        <p:spPr>
          <a:xfrm>
            <a:off x="698500" y="1520825"/>
            <a:ext cx="8763000" cy="362585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7174" name="日期占位符 3"/>
          <p:cNvSpPr>
            <a:spLocks noGrp="1" noChangeArrowheads="1"/>
          </p:cNvSpPr>
          <p:nvPr>
            <p:ph type="dt" sz="half" idx="2"/>
          </p:nvPr>
        </p:nvSpPr>
        <p:spPr bwMode="auto">
          <a:xfrm>
            <a:off x="698500" y="5297488"/>
            <a:ext cx="2286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7175" name="页脚占位符 4"/>
          <p:cNvSpPr>
            <a:spLocks noGrp="1" noChangeArrowheads="1"/>
          </p:cNvSpPr>
          <p:nvPr>
            <p:ph type="ftr" sz="quarter" idx="3"/>
          </p:nvPr>
        </p:nvSpPr>
        <p:spPr bwMode="auto">
          <a:xfrm>
            <a:off x="3365500" y="5297488"/>
            <a:ext cx="3429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7176" name="灯片编号占位符 5"/>
          <p:cNvSpPr>
            <a:spLocks noGrp="1" noChangeArrowheads="1"/>
          </p:cNvSpPr>
          <p:nvPr>
            <p:ph type="sldNum" sz="quarter" idx="4"/>
          </p:nvPr>
        </p:nvSpPr>
        <p:spPr bwMode="auto">
          <a:xfrm>
            <a:off x="8890000" y="5297488"/>
            <a:ext cx="865188" cy="303213"/>
          </a:xfrm>
          <a:prstGeom prst="rect">
            <a:avLst/>
          </a:prstGeom>
          <a:noFill/>
          <a:ln>
            <a:noFill/>
          </a:ln>
        </p:spPr>
        <p:txBody>
          <a:bodyPr vert="horz" wrap="square" lIns="91440" tIns="45720" rIns="91440" bIns="45720" numCol="1" anchor="ctr" anchorCtr="0" compatLnSpc="1"/>
          <a:lstStyle>
            <a:lvl1pPr algn="ctr">
              <a:defRPr sz="1000">
                <a:solidFill>
                  <a:srgbClr val="7F7F7F"/>
                </a:solidFill>
                <a:latin typeface="黑体" panose="02010609060101010101" pitchFamily="49" charset="-122"/>
                <a:ea typeface="黑体" panose="02010609060101010101" pitchFamily="49" charset="-122"/>
              </a:defRPr>
            </a:lvl1p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pic>
        <p:nvPicPr>
          <p:cNvPr id="1030" name="Picture 11" descr="C:\Users\Administrator\Desktop\未标题-1111-01.jpg"/>
          <p:cNvPicPr>
            <a:picLocks noChangeAspect="1"/>
          </p:cNvPicPr>
          <p:nvPr userDrawn="1"/>
        </p:nvPicPr>
        <p:blipFill>
          <a:blip r:embed="rId13" cstate="print"/>
          <a:stretch>
            <a:fillRect/>
          </a:stretch>
        </p:blipFill>
        <p:spPr>
          <a:xfrm>
            <a:off x="7529195" y="267970"/>
            <a:ext cx="2122805" cy="29781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sldNum="0" hdr="0" ftr="0" dt="0"/>
  <p:txStyles>
    <p:titleStyle>
      <a:lvl1pPr marL="762000" indent="-762000" algn="l" defTabSz="0" rtl="0" eaLnBrk="0" fontAlgn="base" latinLnBrk="1" hangingPunct="0">
        <a:lnSpc>
          <a:spcPct val="90000"/>
        </a:lnSpc>
        <a:spcBef>
          <a:spcPct val="0"/>
        </a:spcBef>
        <a:spcAft>
          <a:spcPct val="0"/>
        </a:spcAft>
        <a:defRPr sz="4400" kern="1200">
          <a:solidFill>
            <a:schemeClr val="tx2"/>
          </a:solidFill>
          <a:latin typeface="+mj-lt"/>
          <a:ea typeface="+mj-ea"/>
          <a:cs typeface="+mj-cs"/>
          <a:sym typeface="Arial" panose="020B0604020202020204" pitchFamily="34" charset="0"/>
        </a:defRPr>
      </a:lvl1pPr>
      <a:lvl2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2pPr>
      <a:lvl3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3pPr>
      <a:lvl4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4pPr>
      <a:lvl5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5pPr>
      <a:lvl6pPr marL="12192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6pPr>
      <a:lvl7pPr marL="16764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7pPr>
      <a:lvl8pPr marL="21336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8pPr>
      <a:lvl9pPr marL="25908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9pPr>
    </p:titleStyle>
    <p:bodyStyle>
      <a:lvl1pPr marL="190500" indent="-190500" algn="l" defTabSz="762000" rtl="0" eaLnBrk="0" fontAlgn="base"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1pPr>
      <a:lvl2pPr marL="190500" indent="266700" algn="l" defTabSz="762000" rtl="0" eaLnBrk="0" fontAlgn="ctr"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2pPr>
      <a:lvl3pPr marL="571500" indent="190500" algn="l" defTabSz="762000" rtl="0" eaLnBrk="0" fontAlgn="ctr" latinLnBrk="1" hangingPunct="0">
        <a:lnSpc>
          <a:spcPct val="90000"/>
        </a:lnSpc>
        <a:spcBef>
          <a:spcPts val="415"/>
        </a:spcBef>
        <a:spcAft>
          <a:spcPct val="0"/>
        </a:spcAft>
        <a:buFont typeface="Arial" panose="020B0604020202020204" pitchFamily="34" charset="0"/>
        <a:buChar char="•"/>
        <a:defRPr sz="1600" i="1" kern="1200">
          <a:solidFill>
            <a:schemeClr val="tx1"/>
          </a:solidFill>
          <a:latin typeface="+mn-lt"/>
          <a:ea typeface="+mn-ea"/>
          <a:cs typeface="+mn-cs"/>
          <a:sym typeface="Arial" panose="020B0604020202020204" pitchFamily="34" charset="0"/>
        </a:defRPr>
      </a:lvl3pPr>
      <a:lvl4pPr marL="952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4pPr>
      <a:lvl5pPr marL="1333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KSO_TEMPLATE" hidden="1"/>
          <p:cNvSpPr>
            <a:spLocks noChangeArrowheads="1"/>
          </p:cNvSpPr>
          <p:nvPr userDrawn="1"/>
        </p:nvSpPr>
        <p:spPr bwMode="auto">
          <a:xfrm>
            <a:off x="0" y="0"/>
            <a:ext cx="0" cy="0"/>
          </a:xfrm>
          <a:prstGeom prst="rect">
            <a:avLst/>
          </a:prstGeom>
          <a:solidFill>
            <a:schemeClr val="accent1"/>
          </a:solidFill>
          <a:ln w="12700" cmpd="sng">
            <a:solidFill>
              <a:srgbClr val="084560"/>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5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7172" name="标题占位符 1"/>
          <p:cNvSpPr>
            <a:spLocks noGrp="1"/>
          </p:cNvSpPr>
          <p:nvPr>
            <p:ph type="title"/>
          </p:nvPr>
        </p:nvSpPr>
        <p:spPr>
          <a:xfrm>
            <a:off x="698500" y="304800"/>
            <a:ext cx="8763000" cy="1104900"/>
          </a:xfrm>
          <a:prstGeom prst="rect">
            <a:avLst/>
          </a:prstGeom>
          <a:noFill/>
          <a:ln w="9525">
            <a:noFill/>
          </a:ln>
        </p:spPr>
        <p:txBody>
          <a:bodyPr anchor="ctr" anchorCtr="0"/>
          <a:lstStyle/>
          <a:p>
            <a:pPr lvl="0"/>
            <a:r>
              <a:rPr lang="zh-CN" altLang="zh-CN" dirty="0"/>
              <a:t>单击此处编辑母版标题样式</a:t>
            </a:r>
          </a:p>
        </p:txBody>
      </p:sp>
      <p:sp>
        <p:nvSpPr>
          <p:cNvPr id="7173" name="文本占位符 2"/>
          <p:cNvSpPr>
            <a:spLocks noGrp="1"/>
          </p:cNvSpPr>
          <p:nvPr>
            <p:ph type="body"/>
          </p:nvPr>
        </p:nvSpPr>
        <p:spPr>
          <a:xfrm>
            <a:off x="698500" y="1520825"/>
            <a:ext cx="8763000" cy="362585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8198" name="日期占位符 3"/>
          <p:cNvSpPr>
            <a:spLocks noGrp="1" noChangeArrowheads="1"/>
          </p:cNvSpPr>
          <p:nvPr>
            <p:ph type="dt" sz="half" idx="2"/>
          </p:nvPr>
        </p:nvSpPr>
        <p:spPr bwMode="auto">
          <a:xfrm>
            <a:off x="698500" y="5297488"/>
            <a:ext cx="2286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8199" name="页脚占位符 4"/>
          <p:cNvSpPr>
            <a:spLocks noGrp="1" noChangeArrowheads="1"/>
          </p:cNvSpPr>
          <p:nvPr>
            <p:ph type="ftr" sz="quarter" idx="3"/>
          </p:nvPr>
        </p:nvSpPr>
        <p:spPr bwMode="auto">
          <a:xfrm>
            <a:off x="3365500" y="5297488"/>
            <a:ext cx="3429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8200" name="灯片编号占位符 5"/>
          <p:cNvSpPr>
            <a:spLocks noGrp="1" noChangeArrowheads="1"/>
          </p:cNvSpPr>
          <p:nvPr>
            <p:ph type="sldNum" sz="quarter" idx="4"/>
          </p:nvPr>
        </p:nvSpPr>
        <p:spPr bwMode="auto">
          <a:xfrm>
            <a:off x="8890000" y="5297488"/>
            <a:ext cx="865188" cy="303213"/>
          </a:xfrm>
          <a:prstGeom prst="rect">
            <a:avLst/>
          </a:prstGeom>
          <a:noFill/>
          <a:ln>
            <a:noFill/>
          </a:ln>
        </p:spPr>
        <p:txBody>
          <a:bodyPr vert="horz" wrap="square" lIns="91440" tIns="45720" rIns="91440" bIns="45720" numCol="1" anchor="ctr" anchorCtr="0" compatLnSpc="1"/>
          <a:lstStyle>
            <a:lvl1pPr algn="ctr">
              <a:defRPr sz="1000">
                <a:solidFill>
                  <a:srgbClr val="7F7F7F"/>
                </a:solidFill>
                <a:latin typeface="黑体" panose="02010609060101010101" pitchFamily="49" charset="-122"/>
                <a:ea typeface="黑体" panose="02010609060101010101" pitchFamily="49" charset="-122"/>
              </a:defRPr>
            </a:lvl1p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pic>
        <p:nvPicPr>
          <p:cNvPr id="1030" name="Picture 11" descr="C:\Users\Administrator\Desktop\未标题-1111-01.jpg"/>
          <p:cNvPicPr>
            <a:picLocks noChangeAspect="1"/>
          </p:cNvPicPr>
          <p:nvPr userDrawn="1"/>
        </p:nvPicPr>
        <p:blipFill>
          <a:blip r:embed="rId13" cstate="print"/>
          <a:stretch>
            <a:fillRect/>
          </a:stretch>
        </p:blipFill>
        <p:spPr>
          <a:xfrm>
            <a:off x="7529195" y="267970"/>
            <a:ext cx="2122805" cy="29781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hf sldNum="0" hdr="0" ftr="0" dt="0"/>
  <p:txStyles>
    <p:titleStyle>
      <a:lvl1pPr marL="762000" indent="-762000" algn="l" defTabSz="0" rtl="0" eaLnBrk="0" fontAlgn="base" latinLnBrk="1" hangingPunct="0">
        <a:lnSpc>
          <a:spcPct val="90000"/>
        </a:lnSpc>
        <a:spcBef>
          <a:spcPct val="0"/>
        </a:spcBef>
        <a:spcAft>
          <a:spcPct val="0"/>
        </a:spcAft>
        <a:defRPr sz="4400" kern="1200">
          <a:solidFill>
            <a:schemeClr val="tx2"/>
          </a:solidFill>
          <a:latin typeface="+mj-lt"/>
          <a:ea typeface="+mj-ea"/>
          <a:cs typeface="+mj-cs"/>
          <a:sym typeface="Arial" panose="020B0604020202020204" pitchFamily="34" charset="0"/>
        </a:defRPr>
      </a:lvl1pPr>
      <a:lvl2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2pPr>
      <a:lvl3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3pPr>
      <a:lvl4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4pPr>
      <a:lvl5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5pPr>
      <a:lvl6pPr marL="12192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6pPr>
      <a:lvl7pPr marL="16764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7pPr>
      <a:lvl8pPr marL="21336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8pPr>
      <a:lvl9pPr marL="25908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9pPr>
    </p:titleStyle>
    <p:bodyStyle>
      <a:lvl1pPr marL="190500" indent="-190500" algn="l" defTabSz="762000" rtl="0" eaLnBrk="0" fontAlgn="base"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1pPr>
      <a:lvl2pPr marL="190500" indent="266700" algn="l" defTabSz="762000" rtl="0" eaLnBrk="0" fontAlgn="ctr"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2pPr>
      <a:lvl3pPr marL="571500" indent="190500" algn="l" defTabSz="762000" rtl="0" eaLnBrk="0" fontAlgn="ctr" latinLnBrk="1" hangingPunct="0">
        <a:lnSpc>
          <a:spcPct val="90000"/>
        </a:lnSpc>
        <a:spcBef>
          <a:spcPts val="415"/>
        </a:spcBef>
        <a:spcAft>
          <a:spcPct val="0"/>
        </a:spcAft>
        <a:buFont typeface="Arial" panose="020B0604020202020204" pitchFamily="34" charset="0"/>
        <a:buChar char="•"/>
        <a:defRPr sz="1600" i="1" kern="1200">
          <a:solidFill>
            <a:schemeClr val="tx1"/>
          </a:solidFill>
          <a:latin typeface="+mn-lt"/>
          <a:ea typeface="+mn-ea"/>
          <a:cs typeface="+mn-cs"/>
          <a:sym typeface="Arial" panose="020B0604020202020204" pitchFamily="34" charset="0"/>
        </a:defRPr>
      </a:lvl3pPr>
      <a:lvl4pPr marL="952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4pPr>
      <a:lvl5pPr marL="1333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KSO_TEMPLATE" hidden="1"/>
          <p:cNvSpPr>
            <a:spLocks noChangeArrowheads="1"/>
          </p:cNvSpPr>
          <p:nvPr userDrawn="1"/>
        </p:nvSpPr>
        <p:spPr bwMode="auto">
          <a:xfrm>
            <a:off x="0" y="0"/>
            <a:ext cx="0" cy="0"/>
          </a:xfrm>
          <a:prstGeom prst="rect">
            <a:avLst/>
          </a:prstGeom>
          <a:solidFill>
            <a:schemeClr val="accent1"/>
          </a:solidFill>
          <a:ln w="12700" cmpd="sng">
            <a:solidFill>
              <a:srgbClr val="084560"/>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5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196" name="标题占位符 1"/>
          <p:cNvSpPr>
            <a:spLocks noGrp="1"/>
          </p:cNvSpPr>
          <p:nvPr>
            <p:ph type="title"/>
          </p:nvPr>
        </p:nvSpPr>
        <p:spPr>
          <a:xfrm>
            <a:off x="698500" y="304800"/>
            <a:ext cx="8763000" cy="1104900"/>
          </a:xfrm>
          <a:prstGeom prst="rect">
            <a:avLst/>
          </a:prstGeom>
          <a:noFill/>
          <a:ln w="9525">
            <a:noFill/>
          </a:ln>
        </p:spPr>
        <p:txBody>
          <a:bodyPr anchor="ctr" anchorCtr="0"/>
          <a:lstStyle/>
          <a:p>
            <a:pPr lvl="0"/>
            <a:r>
              <a:rPr lang="zh-CN" altLang="zh-CN" dirty="0"/>
              <a:t>单击此处编辑母版标题样式</a:t>
            </a:r>
          </a:p>
        </p:txBody>
      </p:sp>
      <p:sp>
        <p:nvSpPr>
          <p:cNvPr id="8197" name="文本占位符 2"/>
          <p:cNvSpPr>
            <a:spLocks noGrp="1"/>
          </p:cNvSpPr>
          <p:nvPr>
            <p:ph type="body"/>
          </p:nvPr>
        </p:nvSpPr>
        <p:spPr>
          <a:xfrm>
            <a:off x="698500" y="1520825"/>
            <a:ext cx="8763000" cy="362585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9222" name="日期占位符 3"/>
          <p:cNvSpPr>
            <a:spLocks noGrp="1" noChangeArrowheads="1"/>
          </p:cNvSpPr>
          <p:nvPr>
            <p:ph type="dt" sz="half" idx="2"/>
          </p:nvPr>
        </p:nvSpPr>
        <p:spPr bwMode="auto">
          <a:xfrm>
            <a:off x="698500" y="5297488"/>
            <a:ext cx="2286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9223" name="页脚占位符 4"/>
          <p:cNvSpPr>
            <a:spLocks noGrp="1" noChangeArrowheads="1"/>
          </p:cNvSpPr>
          <p:nvPr>
            <p:ph type="ftr" sz="quarter" idx="3"/>
          </p:nvPr>
        </p:nvSpPr>
        <p:spPr bwMode="auto">
          <a:xfrm>
            <a:off x="3365500" y="5297488"/>
            <a:ext cx="3429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9224" name="灯片编号占位符 5"/>
          <p:cNvSpPr>
            <a:spLocks noGrp="1" noChangeArrowheads="1"/>
          </p:cNvSpPr>
          <p:nvPr>
            <p:ph type="sldNum" sz="quarter" idx="4"/>
          </p:nvPr>
        </p:nvSpPr>
        <p:spPr bwMode="auto">
          <a:xfrm>
            <a:off x="8890000" y="5297488"/>
            <a:ext cx="865188" cy="303213"/>
          </a:xfrm>
          <a:prstGeom prst="rect">
            <a:avLst/>
          </a:prstGeom>
          <a:noFill/>
          <a:ln>
            <a:noFill/>
          </a:ln>
        </p:spPr>
        <p:txBody>
          <a:bodyPr vert="horz" wrap="square" lIns="91440" tIns="45720" rIns="91440" bIns="45720" numCol="1" anchor="ctr" anchorCtr="0" compatLnSpc="1"/>
          <a:lstStyle>
            <a:lvl1pPr algn="ctr">
              <a:defRPr sz="1000">
                <a:solidFill>
                  <a:srgbClr val="7F7F7F"/>
                </a:solidFill>
                <a:latin typeface="黑体" panose="02010609060101010101" pitchFamily="49" charset="-122"/>
                <a:ea typeface="黑体" panose="02010609060101010101" pitchFamily="49" charset="-122"/>
              </a:defRPr>
            </a:lvl1p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pic>
        <p:nvPicPr>
          <p:cNvPr id="1030" name="Picture 11" descr="C:\Users\Administrator\Desktop\未标题-1111-01.jpg"/>
          <p:cNvPicPr>
            <a:picLocks noChangeAspect="1"/>
          </p:cNvPicPr>
          <p:nvPr userDrawn="1"/>
        </p:nvPicPr>
        <p:blipFill>
          <a:blip r:embed="rId13" cstate="print"/>
          <a:stretch>
            <a:fillRect/>
          </a:stretch>
        </p:blipFill>
        <p:spPr>
          <a:xfrm>
            <a:off x="7529195" y="267970"/>
            <a:ext cx="2122805" cy="29781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hf sldNum="0" hdr="0" ftr="0" dt="0"/>
  <p:txStyles>
    <p:titleStyle>
      <a:lvl1pPr marL="762000" indent="-762000" algn="l" defTabSz="0" rtl="0" eaLnBrk="0" fontAlgn="base" latinLnBrk="1" hangingPunct="0">
        <a:lnSpc>
          <a:spcPct val="90000"/>
        </a:lnSpc>
        <a:spcBef>
          <a:spcPct val="0"/>
        </a:spcBef>
        <a:spcAft>
          <a:spcPct val="0"/>
        </a:spcAft>
        <a:defRPr sz="4400" kern="1200">
          <a:solidFill>
            <a:schemeClr val="tx2"/>
          </a:solidFill>
          <a:latin typeface="+mj-lt"/>
          <a:ea typeface="+mj-ea"/>
          <a:cs typeface="+mj-cs"/>
          <a:sym typeface="Arial" panose="020B0604020202020204" pitchFamily="34" charset="0"/>
        </a:defRPr>
      </a:lvl1pPr>
      <a:lvl2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2pPr>
      <a:lvl3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3pPr>
      <a:lvl4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4pPr>
      <a:lvl5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5pPr>
      <a:lvl6pPr marL="12192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6pPr>
      <a:lvl7pPr marL="16764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7pPr>
      <a:lvl8pPr marL="21336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8pPr>
      <a:lvl9pPr marL="25908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9pPr>
    </p:titleStyle>
    <p:bodyStyle>
      <a:lvl1pPr marL="190500" indent="-190500" algn="l" defTabSz="762000" rtl="0" eaLnBrk="0" fontAlgn="base"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1pPr>
      <a:lvl2pPr marL="190500" indent="266700" algn="l" defTabSz="762000" rtl="0" eaLnBrk="0" fontAlgn="ctr"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2pPr>
      <a:lvl3pPr marL="571500" indent="190500" algn="l" defTabSz="762000" rtl="0" eaLnBrk="0" fontAlgn="ctr" latinLnBrk="1" hangingPunct="0">
        <a:lnSpc>
          <a:spcPct val="90000"/>
        </a:lnSpc>
        <a:spcBef>
          <a:spcPts val="415"/>
        </a:spcBef>
        <a:spcAft>
          <a:spcPct val="0"/>
        </a:spcAft>
        <a:buFont typeface="Arial" panose="020B0604020202020204" pitchFamily="34" charset="0"/>
        <a:buChar char="•"/>
        <a:defRPr sz="1600" i="1" kern="1200">
          <a:solidFill>
            <a:schemeClr val="tx1"/>
          </a:solidFill>
          <a:latin typeface="+mn-lt"/>
          <a:ea typeface="+mn-ea"/>
          <a:cs typeface="+mn-cs"/>
          <a:sym typeface="Arial" panose="020B0604020202020204" pitchFamily="34" charset="0"/>
        </a:defRPr>
      </a:lvl3pPr>
      <a:lvl4pPr marL="952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4pPr>
      <a:lvl5pPr marL="1333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KSO_TEMPLATE" hidden="1"/>
          <p:cNvSpPr>
            <a:spLocks noChangeArrowheads="1"/>
          </p:cNvSpPr>
          <p:nvPr userDrawn="1"/>
        </p:nvSpPr>
        <p:spPr bwMode="auto">
          <a:xfrm>
            <a:off x="0" y="0"/>
            <a:ext cx="0" cy="0"/>
          </a:xfrm>
          <a:prstGeom prst="rect">
            <a:avLst/>
          </a:prstGeom>
          <a:solidFill>
            <a:schemeClr val="accent1"/>
          </a:solidFill>
          <a:ln w="12700" cmpd="sng">
            <a:solidFill>
              <a:srgbClr val="084560"/>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5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220" name="标题占位符 1"/>
          <p:cNvSpPr>
            <a:spLocks noGrp="1"/>
          </p:cNvSpPr>
          <p:nvPr>
            <p:ph type="title"/>
          </p:nvPr>
        </p:nvSpPr>
        <p:spPr>
          <a:xfrm>
            <a:off x="698500" y="304800"/>
            <a:ext cx="8763000" cy="1104900"/>
          </a:xfrm>
          <a:prstGeom prst="rect">
            <a:avLst/>
          </a:prstGeom>
          <a:noFill/>
          <a:ln w="9525">
            <a:noFill/>
          </a:ln>
        </p:spPr>
        <p:txBody>
          <a:bodyPr anchor="ctr" anchorCtr="0"/>
          <a:lstStyle/>
          <a:p>
            <a:pPr lvl="0"/>
            <a:r>
              <a:rPr lang="zh-CN" altLang="zh-CN" dirty="0"/>
              <a:t>单击此处编辑母版标题样式</a:t>
            </a:r>
          </a:p>
        </p:txBody>
      </p:sp>
      <p:sp>
        <p:nvSpPr>
          <p:cNvPr id="9221" name="文本占位符 2"/>
          <p:cNvSpPr>
            <a:spLocks noGrp="1"/>
          </p:cNvSpPr>
          <p:nvPr>
            <p:ph type="body"/>
          </p:nvPr>
        </p:nvSpPr>
        <p:spPr>
          <a:xfrm>
            <a:off x="698500" y="1520825"/>
            <a:ext cx="8763000" cy="362585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0246" name="日期占位符 3"/>
          <p:cNvSpPr>
            <a:spLocks noGrp="1" noChangeArrowheads="1"/>
          </p:cNvSpPr>
          <p:nvPr>
            <p:ph type="dt" sz="half" idx="2"/>
          </p:nvPr>
        </p:nvSpPr>
        <p:spPr bwMode="auto">
          <a:xfrm>
            <a:off x="698500" y="5297488"/>
            <a:ext cx="2286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0247" name="页脚占位符 4"/>
          <p:cNvSpPr>
            <a:spLocks noGrp="1" noChangeArrowheads="1"/>
          </p:cNvSpPr>
          <p:nvPr>
            <p:ph type="ftr" sz="quarter" idx="3"/>
          </p:nvPr>
        </p:nvSpPr>
        <p:spPr bwMode="auto">
          <a:xfrm>
            <a:off x="3365500" y="5297488"/>
            <a:ext cx="3429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0248" name="灯片编号占位符 5"/>
          <p:cNvSpPr>
            <a:spLocks noGrp="1" noChangeArrowheads="1"/>
          </p:cNvSpPr>
          <p:nvPr>
            <p:ph type="sldNum" sz="quarter" idx="4"/>
          </p:nvPr>
        </p:nvSpPr>
        <p:spPr bwMode="auto">
          <a:xfrm>
            <a:off x="8890000" y="5297488"/>
            <a:ext cx="865188" cy="303213"/>
          </a:xfrm>
          <a:prstGeom prst="rect">
            <a:avLst/>
          </a:prstGeom>
          <a:noFill/>
          <a:ln>
            <a:noFill/>
          </a:ln>
        </p:spPr>
        <p:txBody>
          <a:bodyPr vert="horz" wrap="square" lIns="91440" tIns="45720" rIns="91440" bIns="45720" numCol="1" anchor="ctr" anchorCtr="0" compatLnSpc="1"/>
          <a:lstStyle>
            <a:lvl1pPr algn="ctr">
              <a:defRPr sz="1000">
                <a:solidFill>
                  <a:srgbClr val="7F7F7F"/>
                </a:solidFill>
                <a:latin typeface="黑体" panose="02010609060101010101" pitchFamily="49" charset="-122"/>
                <a:ea typeface="黑体" panose="02010609060101010101" pitchFamily="49" charset="-122"/>
              </a:defRPr>
            </a:lvl1p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pic>
        <p:nvPicPr>
          <p:cNvPr id="1030" name="Picture 11" descr="C:\Users\Administrator\Desktop\未标题-1111-01.jpg"/>
          <p:cNvPicPr>
            <a:picLocks noChangeAspect="1"/>
          </p:cNvPicPr>
          <p:nvPr userDrawn="1"/>
        </p:nvPicPr>
        <p:blipFill>
          <a:blip r:embed="rId13" cstate="print"/>
          <a:stretch>
            <a:fillRect/>
          </a:stretch>
        </p:blipFill>
        <p:spPr>
          <a:xfrm>
            <a:off x="7529195" y="267970"/>
            <a:ext cx="2122805" cy="29781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hf sldNum="0" hdr="0" ftr="0" dt="0"/>
  <p:txStyles>
    <p:titleStyle>
      <a:lvl1pPr marL="762000" indent="-762000" algn="l" defTabSz="0" rtl="0" eaLnBrk="0" fontAlgn="base" latinLnBrk="1" hangingPunct="0">
        <a:lnSpc>
          <a:spcPct val="90000"/>
        </a:lnSpc>
        <a:spcBef>
          <a:spcPct val="0"/>
        </a:spcBef>
        <a:spcAft>
          <a:spcPct val="0"/>
        </a:spcAft>
        <a:defRPr sz="4400" kern="1200">
          <a:solidFill>
            <a:schemeClr val="tx2"/>
          </a:solidFill>
          <a:latin typeface="+mj-lt"/>
          <a:ea typeface="+mj-ea"/>
          <a:cs typeface="+mj-cs"/>
          <a:sym typeface="Arial" panose="020B0604020202020204" pitchFamily="34" charset="0"/>
        </a:defRPr>
      </a:lvl1pPr>
      <a:lvl2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2pPr>
      <a:lvl3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3pPr>
      <a:lvl4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4pPr>
      <a:lvl5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5pPr>
      <a:lvl6pPr marL="12192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6pPr>
      <a:lvl7pPr marL="16764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7pPr>
      <a:lvl8pPr marL="21336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8pPr>
      <a:lvl9pPr marL="25908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9pPr>
    </p:titleStyle>
    <p:bodyStyle>
      <a:lvl1pPr marL="190500" indent="-190500" algn="l" defTabSz="762000" rtl="0" eaLnBrk="0" fontAlgn="base"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1pPr>
      <a:lvl2pPr marL="190500" indent="266700" algn="l" defTabSz="762000" rtl="0" eaLnBrk="0" fontAlgn="ctr"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2pPr>
      <a:lvl3pPr marL="571500" indent="190500" algn="l" defTabSz="762000" rtl="0" eaLnBrk="0" fontAlgn="ctr" latinLnBrk="1" hangingPunct="0">
        <a:lnSpc>
          <a:spcPct val="90000"/>
        </a:lnSpc>
        <a:spcBef>
          <a:spcPts val="415"/>
        </a:spcBef>
        <a:spcAft>
          <a:spcPct val="0"/>
        </a:spcAft>
        <a:buFont typeface="Arial" panose="020B0604020202020204" pitchFamily="34" charset="0"/>
        <a:buChar char="•"/>
        <a:defRPr sz="1600" i="1" kern="1200">
          <a:solidFill>
            <a:schemeClr val="tx1"/>
          </a:solidFill>
          <a:latin typeface="+mn-lt"/>
          <a:ea typeface="+mn-ea"/>
          <a:cs typeface="+mn-cs"/>
          <a:sym typeface="Arial" panose="020B0604020202020204" pitchFamily="34" charset="0"/>
        </a:defRPr>
      </a:lvl3pPr>
      <a:lvl4pPr marL="952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4pPr>
      <a:lvl5pPr marL="1333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6" name="KSO_TEMPLATE" hidden="1"/>
          <p:cNvSpPr>
            <a:spLocks noChangeArrowheads="1"/>
          </p:cNvSpPr>
          <p:nvPr userDrawn="1"/>
        </p:nvSpPr>
        <p:spPr bwMode="auto">
          <a:xfrm>
            <a:off x="0" y="0"/>
            <a:ext cx="0" cy="0"/>
          </a:xfrm>
          <a:prstGeom prst="rect">
            <a:avLst/>
          </a:prstGeom>
          <a:solidFill>
            <a:schemeClr val="accent1"/>
          </a:solidFill>
          <a:ln w="12700" cmpd="sng">
            <a:solidFill>
              <a:srgbClr val="084560"/>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5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0244" name="标题占位符 1"/>
          <p:cNvSpPr>
            <a:spLocks noGrp="1"/>
          </p:cNvSpPr>
          <p:nvPr>
            <p:ph type="title"/>
          </p:nvPr>
        </p:nvSpPr>
        <p:spPr>
          <a:xfrm>
            <a:off x="698500" y="304800"/>
            <a:ext cx="8763000" cy="1104900"/>
          </a:xfrm>
          <a:prstGeom prst="rect">
            <a:avLst/>
          </a:prstGeom>
          <a:noFill/>
          <a:ln w="9525">
            <a:noFill/>
          </a:ln>
        </p:spPr>
        <p:txBody>
          <a:bodyPr anchor="ctr" anchorCtr="0"/>
          <a:lstStyle/>
          <a:p>
            <a:pPr lvl="0"/>
            <a:r>
              <a:rPr lang="zh-CN" altLang="zh-CN" dirty="0"/>
              <a:t>单击此处编辑母版标题样式</a:t>
            </a:r>
          </a:p>
        </p:txBody>
      </p:sp>
      <p:sp>
        <p:nvSpPr>
          <p:cNvPr id="10245" name="文本占位符 2"/>
          <p:cNvSpPr>
            <a:spLocks noGrp="1"/>
          </p:cNvSpPr>
          <p:nvPr>
            <p:ph type="body"/>
          </p:nvPr>
        </p:nvSpPr>
        <p:spPr>
          <a:xfrm>
            <a:off x="698500" y="1520825"/>
            <a:ext cx="8763000" cy="362585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1270" name="日期占位符 3"/>
          <p:cNvSpPr>
            <a:spLocks noGrp="1" noChangeArrowheads="1"/>
          </p:cNvSpPr>
          <p:nvPr>
            <p:ph type="dt" sz="half" idx="2"/>
          </p:nvPr>
        </p:nvSpPr>
        <p:spPr bwMode="auto">
          <a:xfrm>
            <a:off x="698500" y="5297488"/>
            <a:ext cx="2286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1271" name="页脚占位符 4"/>
          <p:cNvSpPr>
            <a:spLocks noGrp="1" noChangeArrowheads="1"/>
          </p:cNvSpPr>
          <p:nvPr>
            <p:ph type="ftr" sz="quarter" idx="3"/>
          </p:nvPr>
        </p:nvSpPr>
        <p:spPr bwMode="auto">
          <a:xfrm>
            <a:off x="3365500" y="5297488"/>
            <a:ext cx="3429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1272" name="灯片编号占位符 5"/>
          <p:cNvSpPr>
            <a:spLocks noGrp="1" noChangeArrowheads="1"/>
          </p:cNvSpPr>
          <p:nvPr>
            <p:ph type="sldNum" sz="quarter" idx="4"/>
          </p:nvPr>
        </p:nvSpPr>
        <p:spPr bwMode="auto">
          <a:xfrm>
            <a:off x="8890000" y="5297488"/>
            <a:ext cx="865188" cy="303213"/>
          </a:xfrm>
          <a:prstGeom prst="rect">
            <a:avLst/>
          </a:prstGeom>
          <a:noFill/>
          <a:ln>
            <a:noFill/>
          </a:ln>
        </p:spPr>
        <p:txBody>
          <a:bodyPr vert="horz" wrap="square" lIns="91440" tIns="45720" rIns="91440" bIns="45720" numCol="1" anchor="ctr" anchorCtr="0" compatLnSpc="1"/>
          <a:lstStyle>
            <a:lvl1pPr algn="ctr">
              <a:defRPr sz="1000">
                <a:solidFill>
                  <a:srgbClr val="7F7F7F"/>
                </a:solidFill>
                <a:latin typeface="黑体" panose="02010609060101010101" pitchFamily="49" charset="-122"/>
                <a:ea typeface="黑体" panose="02010609060101010101" pitchFamily="49" charset="-122"/>
              </a:defRPr>
            </a:lvl1p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pic>
        <p:nvPicPr>
          <p:cNvPr id="1030" name="Picture 11" descr="C:\Users\Administrator\Desktop\未标题-1111-01.jpg"/>
          <p:cNvPicPr>
            <a:picLocks noChangeAspect="1"/>
          </p:cNvPicPr>
          <p:nvPr userDrawn="1"/>
        </p:nvPicPr>
        <p:blipFill>
          <a:blip r:embed="rId13" cstate="print"/>
          <a:stretch>
            <a:fillRect/>
          </a:stretch>
        </p:blipFill>
        <p:spPr>
          <a:xfrm>
            <a:off x="7529195" y="267970"/>
            <a:ext cx="2122805" cy="29781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hf sldNum="0" hdr="0" ftr="0" dt="0"/>
  <p:txStyles>
    <p:titleStyle>
      <a:lvl1pPr marL="762000" indent="-762000" algn="l" defTabSz="0" rtl="0" eaLnBrk="0" fontAlgn="base" latinLnBrk="1" hangingPunct="0">
        <a:lnSpc>
          <a:spcPct val="90000"/>
        </a:lnSpc>
        <a:spcBef>
          <a:spcPct val="0"/>
        </a:spcBef>
        <a:spcAft>
          <a:spcPct val="0"/>
        </a:spcAft>
        <a:defRPr sz="4400" kern="1200">
          <a:solidFill>
            <a:schemeClr val="tx2"/>
          </a:solidFill>
          <a:latin typeface="+mj-lt"/>
          <a:ea typeface="+mj-ea"/>
          <a:cs typeface="+mj-cs"/>
          <a:sym typeface="Arial" panose="020B0604020202020204" pitchFamily="34" charset="0"/>
        </a:defRPr>
      </a:lvl1pPr>
      <a:lvl2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2pPr>
      <a:lvl3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3pPr>
      <a:lvl4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4pPr>
      <a:lvl5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5pPr>
      <a:lvl6pPr marL="12192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6pPr>
      <a:lvl7pPr marL="16764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7pPr>
      <a:lvl8pPr marL="21336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8pPr>
      <a:lvl9pPr marL="25908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9pPr>
    </p:titleStyle>
    <p:bodyStyle>
      <a:lvl1pPr marL="190500" indent="-190500" algn="l" defTabSz="762000" rtl="0" eaLnBrk="0" fontAlgn="base"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1pPr>
      <a:lvl2pPr marL="190500" indent="266700" algn="l" defTabSz="762000" rtl="0" eaLnBrk="0" fontAlgn="ctr"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2pPr>
      <a:lvl3pPr marL="571500" indent="190500" algn="l" defTabSz="762000" rtl="0" eaLnBrk="0" fontAlgn="ctr" latinLnBrk="1" hangingPunct="0">
        <a:lnSpc>
          <a:spcPct val="90000"/>
        </a:lnSpc>
        <a:spcBef>
          <a:spcPts val="415"/>
        </a:spcBef>
        <a:spcAft>
          <a:spcPct val="0"/>
        </a:spcAft>
        <a:buFont typeface="Arial" panose="020B0604020202020204" pitchFamily="34" charset="0"/>
        <a:buChar char="•"/>
        <a:defRPr sz="1600" i="1" kern="1200">
          <a:solidFill>
            <a:schemeClr val="tx1"/>
          </a:solidFill>
          <a:latin typeface="+mn-lt"/>
          <a:ea typeface="+mn-ea"/>
          <a:cs typeface="+mn-cs"/>
          <a:sym typeface="Arial" panose="020B0604020202020204" pitchFamily="34" charset="0"/>
        </a:defRPr>
      </a:lvl3pPr>
      <a:lvl4pPr marL="952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4pPr>
      <a:lvl5pPr marL="1333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KSO_TEMPLATE" hidden="1"/>
          <p:cNvSpPr>
            <a:spLocks noChangeArrowheads="1"/>
          </p:cNvSpPr>
          <p:nvPr userDrawn="1"/>
        </p:nvSpPr>
        <p:spPr bwMode="auto">
          <a:xfrm>
            <a:off x="0" y="0"/>
            <a:ext cx="0" cy="0"/>
          </a:xfrm>
          <a:prstGeom prst="rect">
            <a:avLst/>
          </a:prstGeom>
          <a:solidFill>
            <a:schemeClr val="accent1"/>
          </a:solidFill>
          <a:ln w="12700" cmpd="sng">
            <a:solidFill>
              <a:srgbClr val="084560"/>
            </a:solidFill>
            <a:miter lim="800000"/>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5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1268" name="标题占位符 1"/>
          <p:cNvSpPr>
            <a:spLocks noGrp="1"/>
          </p:cNvSpPr>
          <p:nvPr>
            <p:ph type="title"/>
          </p:nvPr>
        </p:nvSpPr>
        <p:spPr>
          <a:xfrm>
            <a:off x="698500" y="304800"/>
            <a:ext cx="8763000" cy="1104900"/>
          </a:xfrm>
          <a:prstGeom prst="rect">
            <a:avLst/>
          </a:prstGeom>
          <a:noFill/>
          <a:ln w="9525">
            <a:noFill/>
          </a:ln>
        </p:spPr>
        <p:txBody>
          <a:bodyPr anchor="ctr" anchorCtr="0"/>
          <a:lstStyle/>
          <a:p>
            <a:pPr lvl="0"/>
            <a:r>
              <a:rPr lang="zh-CN" altLang="zh-CN" dirty="0"/>
              <a:t>单击此处编辑母版标题样式</a:t>
            </a:r>
          </a:p>
        </p:txBody>
      </p:sp>
      <p:sp>
        <p:nvSpPr>
          <p:cNvPr id="11269" name="文本占位符 2"/>
          <p:cNvSpPr>
            <a:spLocks noGrp="1"/>
          </p:cNvSpPr>
          <p:nvPr>
            <p:ph type="body"/>
          </p:nvPr>
        </p:nvSpPr>
        <p:spPr>
          <a:xfrm>
            <a:off x="698500" y="1520825"/>
            <a:ext cx="8763000" cy="3625850"/>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2294" name="日期占位符 3"/>
          <p:cNvSpPr>
            <a:spLocks noGrp="1" noChangeArrowheads="1"/>
          </p:cNvSpPr>
          <p:nvPr>
            <p:ph type="dt" sz="half" idx="2"/>
          </p:nvPr>
        </p:nvSpPr>
        <p:spPr bwMode="auto">
          <a:xfrm>
            <a:off x="698500" y="5297488"/>
            <a:ext cx="2286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黑体" panose="02010609060101010101" pitchFamily="49" charset="-122"/>
              <a:cs typeface="+mn-cs"/>
              <a:sym typeface="黑体" panose="02010609060101010101" pitchFamily="49" charset="-122"/>
            </a:endParaRPr>
          </a:p>
        </p:txBody>
      </p:sp>
      <p:sp>
        <p:nvSpPr>
          <p:cNvPr id="12295" name="页脚占位符 4"/>
          <p:cNvSpPr>
            <a:spLocks noGrp="1" noChangeArrowheads="1"/>
          </p:cNvSpPr>
          <p:nvPr>
            <p:ph type="ftr" sz="quarter" idx="3"/>
          </p:nvPr>
        </p:nvSpPr>
        <p:spPr bwMode="auto">
          <a:xfrm>
            <a:off x="3365500" y="5297488"/>
            <a:ext cx="3429000" cy="303213"/>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000">
                <a:solidFill>
                  <a:srgbClr val="7F7F7F"/>
                </a:solidFill>
                <a:latin typeface="黑体" panose="02010609060101010101" pitchFamily="49" charset="-122"/>
                <a:ea typeface="黑体" panose="02010609060101010101" pitchFamily="49" charset="-122"/>
                <a:sym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rgbClr val="7F7F7F"/>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
        <p:nvSpPr>
          <p:cNvPr id="12296" name="灯片编号占位符 5"/>
          <p:cNvSpPr>
            <a:spLocks noGrp="1" noChangeArrowheads="1"/>
          </p:cNvSpPr>
          <p:nvPr>
            <p:ph type="sldNum" sz="quarter" idx="4"/>
          </p:nvPr>
        </p:nvSpPr>
        <p:spPr bwMode="auto">
          <a:xfrm>
            <a:off x="8890000" y="5297488"/>
            <a:ext cx="865188" cy="303213"/>
          </a:xfrm>
          <a:prstGeom prst="rect">
            <a:avLst/>
          </a:prstGeom>
          <a:noFill/>
          <a:ln>
            <a:noFill/>
          </a:ln>
        </p:spPr>
        <p:txBody>
          <a:bodyPr vert="horz" wrap="square" lIns="91440" tIns="45720" rIns="91440" bIns="45720" numCol="1" anchor="ctr" anchorCtr="0" compatLnSpc="1"/>
          <a:lstStyle>
            <a:lvl1pPr algn="ctr">
              <a:defRPr sz="1000">
                <a:solidFill>
                  <a:srgbClr val="7F7F7F"/>
                </a:solidFill>
                <a:latin typeface="黑体" panose="02010609060101010101" pitchFamily="49" charset="-122"/>
                <a:ea typeface="黑体" panose="02010609060101010101" pitchFamily="49" charset="-122"/>
              </a:defRPr>
            </a:lvl1pPr>
          </a:lstStyle>
          <a:p>
            <a:pPr lvl="0" eaLnBrk="1" hangingPunct="1">
              <a:buNone/>
            </a:pPr>
            <a:fld id="{9A0DB2DC-4C9A-4742-B13C-FB6460FD3503}" type="slidenum">
              <a:rPr lang="zh-CN" altLang="en-US" dirty="0">
                <a:sym typeface="黑体" panose="02010609060101010101" pitchFamily="49" charset="-122"/>
              </a:rPr>
              <a:pPr lvl="0" eaLnBrk="1" hangingPunct="1">
                <a:buNone/>
              </a:pPr>
              <a:t>‹#›</a:t>
            </a:fld>
            <a:endParaRPr lang="zh-CN" altLang="en-US" dirty="0">
              <a:sym typeface="黑体" panose="02010609060101010101" pitchFamily="49" charset="-122"/>
            </a:endParaRPr>
          </a:p>
        </p:txBody>
      </p:sp>
      <p:pic>
        <p:nvPicPr>
          <p:cNvPr id="1030" name="Picture 11" descr="C:\Users\Administrator\Desktop\未标题-1111-01.jpg"/>
          <p:cNvPicPr>
            <a:picLocks noChangeAspect="1"/>
          </p:cNvPicPr>
          <p:nvPr userDrawn="1"/>
        </p:nvPicPr>
        <p:blipFill>
          <a:blip r:embed="rId13" cstate="print"/>
          <a:stretch>
            <a:fillRect/>
          </a:stretch>
        </p:blipFill>
        <p:spPr>
          <a:xfrm>
            <a:off x="7529195" y="267970"/>
            <a:ext cx="2122805" cy="29781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hf sldNum="0" hdr="0" ftr="0" dt="0"/>
  <p:txStyles>
    <p:titleStyle>
      <a:lvl1pPr marL="762000" indent="-762000" algn="l" defTabSz="0" rtl="0" eaLnBrk="0" fontAlgn="base" latinLnBrk="1" hangingPunct="0">
        <a:lnSpc>
          <a:spcPct val="90000"/>
        </a:lnSpc>
        <a:spcBef>
          <a:spcPct val="0"/>
        </a:spcBef>
        <a:spcAft>
          <a:spcPct val="0"/>
        </a:spcAft>
        <a:defRPr sz="4400" kern="1200">
          <a:solidFill>
            <a:schemeClr val="tx2"/>
          </a:solidFill>
          <a:latin typeface="+mj-lt"/>
          <a:ea typeface="+mj-ea"/>
          <a:cs typeface="+mj-cs"/>
          <a:sym typeface="Arial" panose="020B0604020202020204" pitchFamily="34" charset="0"/>
        </a:defRPr>
      </a:lvl1pPr>
      <a:lvl2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2pPr>
      <a:lvl3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3pPr>
      <a:lvl4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4pPr>
      <a:lvl5pPr marL="7620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5pPr>
      <a:lvl6pPr marL="12192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6pPr>
      <a:lvl7pPr marL="16764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7pPr>
      <a:lvl8pPr marL="21336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8pPr>
      <a:lvl9pPr marL="2590800" indent="-762000" algn="l" defTabSz="0" rtl="0" eaLnBrk="0" fontAlgn="base" latinLnBrk="1" hangingPunct="0">
        <a:lnSpc>
          <a:spcPct val="90000"/>
        </a:lnSpc>
        <a:spcBef>
          <a:spcPct val="0"/>
        </a:spcBef>
        <a:spcAft>
          <a:spcPct val="0"/>
        </a:spcAft>
        <a:defRPr sz="4400">
          <a:solidFill>
            <a:schemeClr val="tx2"/>
          </a:solidFill>
          <a:latin typeface="Arial" panose="020B0604020202020204" pitchFamily="34" charset="0"/>
          <a:cs typeface="Arial" panose="020B0604020202020204" pitchFamily="34" charset="0"/>
          <a:sym typeface="Arial" panose="020B0604020202020204" pitchFamily="34" charset="0"/>
        </a:defRPr>
      </a:lvl9pPr>
    </p:titleStyle>
    <p:bodyStyle>
      <a:lvl1pPr marL="190500" indent="-190500" algn="l" defTabSz="762000" rtl="0" eaLnBrk="0" fontAlgn="base"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1pPr>
      <a:lvl2pPr marL="190500" indent="266700" algn="l" defTabSz="762000" rtl="0" eaLnBrk="0" fontAlgn="ctr" latinLnBrk="1" hangingPunct="0">
        <a:lnSpc>
          <a:spcPct val="90000"/>
        </a:lnSpc>
        <a:spcBef>
          <a:spcPct val="167000"/>
        </a:spcBef>
        <a:spcAft>
          <a:spcPct val="0"/>
        </a:spcAft>
        <a:buFont typeface="Arial" panose="020B0604020202020204" pitchFamily="34" charset="0"/>
        <a:buChar char="•"/>
        <a:defRPr sz="3200" i="1" kern="1200">
          <a:solidFill>
            <a:schemeClr val="tx1"/>
          </a:solidFill>
          <a:latin typeface="+mn-lt"/>
          <a:ea typeface="+mn-ea"/>
          <a:cs typeface="+mn-cs"/>
          <a:sym typeface="Arial" panose="020B0604020202020204" pitchFamily="34" charset="0"/>
        </a:defRPr>
      </a:lvl2pPr>
      <a:lvl3pPr marL="571500" indent="190500" algn="l" defTabSz="762000" rtl="0" eaLnBrk="0" fontAlgn="ctr" latinLnBrk="1" hangingPunct="0">
        <a:lnSpc>
          <a:spcPct val="90000"/>
        </a:lnSpc>
        <a:spcBef>
          <a:spcPts val="415"/>
        </a:spcBef>
        <a:spcAft>
          <a:spcPct val="0"/>
        </a:spcAft>
        <a:buFont typeface="Arial" panose="020B0604020202020204" pitchFamily="34" charset="0"/>
        <a:buChar char="•"/>
        <a:defRPr sz="1600" i="1" kern="1200">
          <a:solidFill>
            <a:schemeClr val="tx1"/>
          </a:solidFill>
          <a:latin typeface="+mn-lt"/>
          <a:ea typeface="+mn-ea"/>
          <a:cs typeface="+mn-cs"/>
          <a:sym typeface="Arial" panose="020B0604020202020204" pitchFamily="34" charset="0"/>
        </a:defRPr>
      </a:lvl3pPr>
      <a:lvl4pPr marL="952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4pPr>
      <a:lvl5pPr marL="1333500" indent="190500" algn="l" defTabSz="762000" rtl="0" eaLnBrk="0" fontAlgn="ctr" latinLnBrk="1" hangingPunct="0">
        <a:lnSpc>
          <a:spcPct val="90000"/>
        </a:lnSpc>
        <a:spcBef>
          <a:spcPts val="415"/>
        </a:spcBef>
        <a:spcAft>
          <a:spcPct val="0"/>
        </a:spcAft>
        <a:buFont typeface="Arial" panose="020B0604020202020204" pitchFamily="34" charset="0"/>
        <a:buChar char="•"/>
        <a:defRPr sz="1500" i="1"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4.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5.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7.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8.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9.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11.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12.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13.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14.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15.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tags" Target="../tags/tag16.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tags" Target="../tags/tag17.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2.xml"/><Relationship Id="rId1" Type="http://schemas.openxmlformats.org/officeDocument/2006/relationships/tags" Target="../tags/tag18.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tags" Target="../tags/tag19.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20.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2.xml"/><Relationship Id="rId1" Type="http://schemas.openxmlformats.org/officeDocument/2006/relationships/tags" Target="../tags/tag21.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2.xml"/><Relationship Id="rId1" Type="http://schemas.openxmlformats.org/officeDocument/2006/relationships/tags" Target="../tags/tag22.xml"/><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2.xml"/><Relationship Id="rId1" Type="http://schemas.openxmlformats.org/officeDocument/2006/relationships/tags" Target="../tags/tag23.xml"/><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24.xml"/><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2.xml"/><Relationship Id="rId1" Type="http://schemas.openxmlformats.org/officeDocument/2006/relationships/tags" Target="../tags/tag25.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tags" Target="../tags/tag26.xml"/><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2.xml"/><Relationship Id="rId1" Type="http://schemas.openxmlformats.org/officeDocument/2006/relationships/tags" Target="../tags/tag27.xml"/><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2.xml"/><Relationship Id="rId1" Type="http://schemas.openxmlformats.org/officeDocument/2006/relationships/tags" Target="../tags/tag28.xml"/><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2.xml"/><Relationship Id="rId1" Type="http://schemas.openxmlformats.org/officeDocument/2006/relationships/tags" Target="../tags/tag29.xml"/><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2.xml"/><Relationship Id="rId1" Type="http://schemas.openxmlformats.org/officeDocument/2006/relationships/tags" Target="../tags/tag31.xml"/><Relationship Id="rId4" Type="http://schemas.openxmlformats.org/officeDocument/2006/relationships/image" Target="../media/image4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2.xml"/><Relationship Id="rId1" Type="http://schemas.openxmlformats.org/officeDocument/2006/relationships/tags" Target="../tags/tag32.xml"/><Relationship Id="rId4" Type="http://schemas.openxmlformats.org/officeDocument/2006/relationships/image" Target="../media/image4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2.xml"/><Relationship Id="rId1" Type="http://schemas.openxmlformats.org/officeDocument/2006/relationships/tags" Target="../tags/tag33.xml"/><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2.xml"/><Relationship Id="rId1" Type="http://schemas.openxmlformats.org/officeDocument/2006/relationships/tags" Target="../tags/tag34.xml"/><Relationship Id="rId4" Type="http://schemas.openxmlformats.org/officeDocument/2006/relationships/image" Target="../media/image5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2.xml"/><Relationship Id="rId1" Type="http://schemas.openxmlformats.org/officeDocument/2006/relationships/tags" Target="../tags/tag35.xml"/><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2.xml"/><Relationship Id="rId1" Type="http://schemas.openxmlformats.org/officeDocument/2006/relationships/tags" Target="../tags/tag36.xml"/><Relationship Id="rId4" Type="http://schemas.openxmlformats.org/officeDocument/2006/relationships/image" Target="../media/image52.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2.xml"/><Relationship Id="rId1" Type="http://schemas.openxmlformats.org/officeDocument/2006/relationships/tags" Target="../tags/tag37.xml"/><Relationship Id="rId4" Type="http://schemas.openxmlformats.org/officeDocument/2006/relationships/image" Target="../media/image45.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2.xml"/><Relationship Id="rId1" Type="http://schemas.openxmlformats.org/officeDocument/2006/relationships/tags" Target="../tags/tag38.xml"/><Relationship Id="rId4" Type="http://schemas.openxmlformats.org/officeDocument/2006/relationships/image" Target="../media/image53.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2.xml"/><Relationship Id="rId1" Type="http://schemas.openxmlformats.org/officeDocument/2006/relationships/tags" Target="../tags/tag39.xml"/><Relationship Id="rId4" Type="http://schemas.openxmlformats.org/officeDocument/2006/relationships/image" Target="../media/image45.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2.xml"/><Relationship Id="rId1" Type="http://schemas.openxmlformats.org/officeDocument/2006/relationships/tags" Target="../tags/tag40.xml"/><Relationship Id="rId4" Type="http://schemas.openxmlformats.org/officeDocument/2006/relationships/image" Target="../media/image54.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2.xml"/><Relationship Id="rId1" Type="http://schemas.openxmlformats.org/officeDocument/2006/relationships/tags" Target="../tags/tag41.xml"/><Relationship Id="rId4" Type="http://schemas.openxmlformats.org/officeDocument/2006/relationships/image" Target="../media/image45.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2.xml"/><Relationship Id="rId1" Type="http://schemas.openxmlformats.org/officeDocument/2006/relationships/tags" Target="../tags/tag42.xml"/><Relationship Id="rId4" Type="http://schemas.openxmlformats.org/officeDocument/2006/relationships/image" Target="../media/image55.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2.xml"/><Relationship Id="rId1" Type="http://schemas.openxmlformats.org/officeDocument/2006/relationships/tags" Target="../tags/tag43.xml"/><Relationship Id="rId4" Type="http://schemas.openxmlformats.org/officeDocument/2006/relationships/image" Target="../media/image45.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2.xml"/><Relationship Id="rId1" Type="http://schemas.openxmlformats.org/officeDocument/2006/relationships/tags" Target="../tags/tag44.xml"/><Relationship Id="rId4" Type="http://schemas.openxmlformats.org/officeDocument/2006/relationships/image" Target="../media/image56.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2.xml"/><Relationship Id="rId1" Type="http://schemas.openxmlformats.org/officeDocument/2006/relationships/tags" Target="../tags/tag45.xml"/><Relationship Id="rId4" Type="http://schemas.openxmlformats.org/officeDocument/2006/relationships/image" Target="../media/image45.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2.xml"/><Relationship Id="rId1" Type="http://schemas.openxmlformats.org/officeDocument/2006/relationships/tags" Target="../tags/tag46.xml"/><Relationship Id="rId4" Type="http://schemas.openxmlformats.org/officeDocument/2006/relationships/image" Target="../media/image57.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2.xml"/><Relationship Id="rId1" Type="http://schemas.openxmlformats.org/officeDocument/2006/relationships/tags" Target="../tags/tag47.xml"/><Relationship Id="rId4" Type="http://schemas.openxmlformats.org/officeDocument/2006/relationships/image" Target="../media/image58.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2.xml"/><Relationship Id="rId1" Type="http://schemas.openxmlformats.org/officeDocument/2006/relationships/tags" Target="../tags/tag48.xml"/><Relationship Id="rId4" Type="http://schemas.openxmlformats.org/officeDocument/2006/relationships/image" Target="../media/image45.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2.xml"/><Relationship Id="rId1" Type="http://schemas.openxmlformats.org/officeDocument/2006/relationships/tags" Target="../tags/tag49.xml"/><Relationship Id="rId4" Type="http://schemas.openxmlformats.org/officeDocument/2006/relationships/image" Target="../media/image59.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2.xml"/><Relationship Id="rId1" Type="http://schemas.openxmlformats.org/officeDocument/2006/relationships/tags" Target="../tags/tag50.xml"/><Relationship Id="rId4" Type="http://schemas.openxmlformats.org/officeDocument/2006/relationships/image" Target="../media/image45.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2.xml"/><Relationship Id="rId1" Type="http://schemas.openxmlformats.org/officeDocument/2006/relationships/tags" Target="../tags/tag51.xml"/><Relationship Id="rId4" Type="http://schemas.openxmlformats.org/officeDocument/2006/relationships/image" Target="../media/image60.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image" Target="../media/image61.png"/><Relationship Id="rId4"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90000" y="5305425"/>
            <a:ext cx="817563" cy="369888"/>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153603" name="文本框 1"/>
          <p:cNvSpPr/>
          <p:nvPr/>
        </p:nvSpPr>
        <p:spPr>
          <a:xfrm>
            <a:off x="9256713" y="5016500"/>
            <a:ext cx="576262" cy="369888"/>
          </a:xfrm>
          <a:prstGeom prst="rect">
            <a:avLst/>
          </a:prstGeom>
          <a:solidFill>
            <a:schemeClr val="bg1"/>
          </a:solidFill>
          <a:ln w="12700" cap="flat" cmpd="sng">
            <a:solidFill>
              <a:srgbClr val="FFFFFF"/>
            </a:solidFill>
            <a:prstDash val="solid"/>
            <a:miter/>
            <a:headEnd type="none" w="med" len="med"/>
            <a:tailEnd type="none" w="med" len="med"/>
          </a:ln>
        </p:spPr>
        <p:txBody>
          <a:bodyPr>
            <a:spAutoFit/>
          </a:bodyPr>
          <a:lstStyle/>
          <a:p>
            <a:endParaRPr lang="zh-CN" altLang="zh-CN" dirty="0">
              <a:solidFill>
                <a:srgbClr val="000000"/>
              </a:solidFill>
              <a:latin typeface="Rockwell" panose="02060603020205020403" pitchFamily="18" charset="0"/>
              <a:ea typeface="方正姚体" panose="02010601030101010101" pitchFamily="2" charset="-122"/>
              <a:sym typeface="Rockwell" panose="02060603020205020403" pitchFamily="18" charset="0"/>
            </a:endParaRPr>
          </a:p>
        </p:txBody>
      </p:sp>
      <p:sp>
        <p:nvSpPr>
          <p:cNvPr id="153604" name="Text Box 48"/>
          <p:cNvSpPr/>
          <p:nvPr/>
        </p:nvSpPr>
        <p:spPr>
          <a:xfrm>
            <a:off x="7815898" y="4513898"/>
            <a:ext cx="1997075" cy="341630"/>
          </a:xfrm>
          <a:prstGeom prst="rect">
            <a:avLst/>
          </a:prstGeom>
          <a:noFill/>
          <a:ln w="9525">
            <a:noFill/>
          </a:ln>
        </p:spPr>
        <p:txBody>
          <a:bodyPr lIns="65384" tIns="32693" rIns="65384" bIns="32693">
            <a:spAutoFit/>
          </a:bodyPr>
          <a:lstStyle/>
          <a:p>
            <a:pPr algn="ctr"/>
            <a:r>
              <a:rPr lang="zh-CN" altLang="en-US" sz="1800" dirty="0">
                <a:latin typeface="黑体" panose="02010609060101010101" pitchFamily="49" charset="-122"/>
                <a:ea typeface="黑体" panose="02010609060101010101" pitchFamily="49" charset="-122"/>
                <a:sym typeface="微软雅黑" panose="020B0503020204020204" pitchFamily="34" charset="-122"/>
              </a:rPr>
              <a:t>202</a:t>
            </a:r>
            <a:r>
              <a:rPr lang="en-US" altLang="zh-CN" sz="1800" dirty="0">
                <a:latin typeface="黑体" panose="02010609060101010101" pitchFamily="49" charset="-122"/>
                <a:ea typeface="黑体" panose="02010609060101010101" pitchFamily="49" charset="-122"/>
                <a:sym typeface="微软雅黑" panose="020B0503020204020204" pitchFamily="34" charset="-122"/>
              </a:rPr>
              <a:t>3</a:t>
            </a:r>
            <a:r>
              <a:rPr lang="zh-CN" altLang="en-US" sz="1800" dirty="0">
                <a:latin typeface="黑体" panose="02010609060101010101" pitchFamily="49" charset="-122"/>
                <a:ea typeface="黑体" panose="02010609060101010101" pitchFamily="49" charset="-122"/>
                <a:sym typeface="微软雅黑" panose="020B0503020204020204" pitchFamily="34" charset="-122"/>
              </a:rPr>
              <a:t>年</a:t>
            </a:r>
            <a:r>
              <a:rPr lang="en-US" altLang="zh-CN" sz="1800" dirty="0">
                <a:latin typeface="黑体" panose="02010609060101010101" pitchFamily="49" charset="-122"/>
                <a:ea typeface="黑体" panose="02010609060101010101" pitchFamily="49" charset="-122"/>
                <a:sym typeface="微软雅黑" panose="020B0503020204020204" pitchFamily="34" charset="-122"/>
              </a:rPr>
              <a:t>5</a:t>
            </a:r>
            <a:r>
              <a:rPr lang="zh-CN" altLang="en-US" sz="1800" dirty="0">
                <a:latin typeface="黑体" panose="02010609060101010101" pitchFamily="49" charset="-122"/>
                <a:ea typeface="黑体" panose="02010609060101010101" pitchFamily="49" charset="-122"/>
                <a:sym typeface="微软雅黑" panose="020B0503020204020204" pitchFamily="34" charset="-122"/>
              </a:rPr>
              <a:t>月</a:t>
            </a:r>
          </a:p>
        </p:txBody>
      </p:sp>
      <p:pic>
        <p:nvPicPr>
          <p:cNvPr id="153607" name="Picture 7"/>
          <p:cNvPicPr>
            <a:picLocks noChangeAspect="1"/>
          </p:cNvPicPr>
          <p:nvPr/>
        </p:nvPicPr>
        <p:blipFill>
          <a:blip r:embed="rId3" cstate="print"/>
          <a:stretch>
            <a:fillRect/>
          </a:stretch>
        </p:blipFill>
        <p:spPr>
          <a:xfrm>
            <a:off x="255905" y="-166687"/>
            <a:ext cx="3027363" cy="1220787"/>
          </a:xfrm>
          <a:prstGeom prst="rect">
            <a:avLst/>
          </a:prstGeom>
          <a:noFill/>
          <a:ln w="9525">
            <a:noFill/>
          </a:ln>
        </p:spPr>
      </p:pic>
      <p:pic>
        <p:nvPicPr>
          <p:cNvPr id="153608" name="Picture 9" descr="C:\Users\Administrator\Desktop\未标题-1-01.jpg"/>
          <p:cNvPicPr>
            <a:picLocks noChangeAspect="1"/>
          </p:cNvPicPr>
          <p:nvPr/>
        </p:nvPicPr>
        <p:blipFill>
          <a:blip r:embed="rId4" cstate="print"/>
          <a:stretch>
            <a:fillRect/>
          </a:stretch>
        </p:blipFill>
        <p:spPr>
          <a:xfrm>
            <a:off x="0" y="1633538"/>
            <a:ext cx="10160000" cy="2711450"/>
          </a:xfrm>
          <a:prstGeom prst="rect">
            <a:avLst/>
          </a:prstGeom>
          <a:noFill/>
          <a:ln w="9525">
            <a:noFill/>
          </a:ln>
        </p:spPr>
      </p:pic>
      <p:sp>
        <p:nvSpPr>
          <p:cNvPr id="153609" name="Text Box 19"/>
          <p:cNvSpPr/>
          <p:nvPr/>
        </p:nvSpPr>
        <p:spPr>
          <a:xfrm>
            <a:off x="1047750" y="2137410"/>
            <a:ext cx="8168640" cy="847202"/>
          </a:xfrm>
          <a:prstGeom prst="rect">
            <a:avLst/>
          </a:prstGeom>
          <a:noFill/>
          <a:ln w="9525">
            <a:noFill/>
          </a:ln>
        </p:spPr>
        <p:txBody>
          <a:bodyPr wrap="square" lIns="67483" tIns="33742" rIns="67483" bIns="33742">
            <a:spAutoFit/>
          </a:bodyPr>
          <a:lstStyle/>
          <a:p>
            <a:pPr marL="71755" algn="ctr">
              <a:lnSpc>
                <a:spcPct val="150000"/>
              </a:lnSpc>
            </a:pPr>
            <a:r>
              <a:rPr lang="zh-CN" altLang="en-US" sz="4000" b="1" dirty="0">
                <a:solidFill>
                  <a:schemeClr val="bg1"/>
                </a:solidFill>
                <a:latin typeface="黑体" panose="02010609060101010101" pitchFamily="49" charset="-122"/>
                <a:ea typeface="黑体" panose="02010609060101010101" pitchFamily="49" charset="-122"/>
              </a:rPr>
              <a:t>数电发票相关培训</a:t>
            </a:r>
          </a:p>
        </p:txBody>
      </p:sp>
      <p:sp>
        <p:nvSpPr>
          <p:cNvPr id="2" name="文本框 1"/>
          <p:cNvSpPr txBox="1"/>
          <p:nvPr/>
        </p:nvSpPr>
        <p:spPr>
          <a:xfrm>
            <a:off x="1262380" y="4513580"/>
            <a:ext cx="3154680" cy="368300"/>
          </a:xfrm>
          <a:prstGeom prst="rect">
            <a:avLst/>
          </a:prstGeom>
          <a:noFill/>
        </p:spPr>
        <p:txBody>
          <a:bodyPr wrap="none" rtlCol="0" anchor="t">
            <a:spAutoFit/>
          </a:bodyPr>
          <a:lstStyle/>
          <a:p>
            <a:r>
              <a:rPr lang="zh-CN" altLang="en-US" dirty="0">
                <a:solidFill>
                  <a:schemeClr val="tx1"/>
                </a:solidFill>
                <a:latin typeface="黑体" panose="02010609060101010101" pitchFamily="49" charset="-122"/>
                <a:ea typeface="黑体" panose="02010609060101010101" pitchFamily="49" charset="-122"/>
                <a:sym typeface="+mn-ea"/>
              </a:rPr>
              <a:t>宁波爱信诺航天信息有限公司</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组合 4"/>
          <p:cNvGrpSpPr/>
          <p:nvPr/>
        </p:nvGrpSpPr>
        <p:grpSpPr bwMode="auto">
          <a:xfrm>
            <a:off x="793750" y="1747262"/>
            <a:ext cx="7392259" cy="2478087"/>
            <a:chOff x="0" y="1"/>
            <a:chExt cx="7168472" cy="3154921"/>
          </a:xfrm>
        </p:grpSpPr>
        <p:sp>
          <p:nvSpPr>
            <p:cNvPr id="33797" name="矩形 8"/>
            <p:cNvSpPr>
              <a:spLocks noChangeArrowheads="1"/>
            </p:cNvSpPr>
            <p:nvPr/>
          </p:nvSpPr>
          <p:spPr bwMode="auto">
            <a:xfrm>
              <a:off x="0" y="1"/>
              <a:ext cx="6716370" cy="3154921"/>
            </a:xfrm>
            <a:prstGeom prst="rect">
              <a:avLst/>
            </a:prstGeom>
            <a:solidFill>
              <a:srgbClr val="3CBBC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1970">
                <a:solidFill>
                  <a:srgbClr val="FFFFFF"/>
                </a:solidFill>
              </a:endParaRPr>
            </a:p>
          </p:txBody>
        </p:sp>
        <p:grpSp>
          <p:nvGrpSpPr>
            <p:cNvPr id="33799" name="组合 9"/>
            <p:cNvGrpSpPr/>
            <p:nvPr/>
          </p:nvGrpSpPr>
          <p:grpSpPr bwMode="auto">
            <a:xfrm>
              <a:off x="509124" y="254891"/>
              <a:ext cx="3899131" cy="613392"/>
              <a:chOff x="-36467" y="-300823"/>
              <a:chExt cx="3899131" cy="613392"/>
            </a:xfrm>
          </p:grpSpPr>
          <p:sp>
            <p:nvSpPr>
              <p:cNvPr id="33801" name="文本框 11"/>
              <p:cNvSpPr txBox="1">
                <a:spLocks noChangeArrowheads="1"/>
              </p:cNvSpPr>
              <p:nvPr/>
            </p:nvSpPr>
            <p:spPr bwMode="auto">
              <a:xfrm>
                <a:off x="-36467" y="-300823"/>
                <a:ext cx="3550294" cy="613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530" b="1">
                    <a:solidFill>
                      <a:srgbClr val="FFFFFF"/>
                    </a:solidFill>
                    <a:latin typeface="微软雅黑" panose="020B0503020204020204" pitchFamily="34" charset="-122"/>
                    <a:ea typeface="微软雅黑" panose="020B0503020204020204" pitchFamily="34" charset="-122"/>
                  </a:rPr>
                  <a:t>“要素化”</a:t>
                </a:r>
              </a:p>
            </p:txBody>
          </p:sp>
          <p:cxnSp>
            <p:nvCxnSpPr>
              <p:cNvPr id="33803" name="直接连接符 12"/>
              <p:cNvCxnSpPr>
                <a:cxnSpLocks noChangeShapeType="1"/>
              </p:cNvCxnSpPr>
              <p:nvPr/>
            </p:nvCxnSpPr>
            <p:spPr bwMode="auto">
              <a:xfrm>
                <a:off x="125259" y="257770"/>
                <a:ext cx="3737405" cy="0"/>
              </a:xfrm>
              <a:prstGeom prst="line">
                <a:avLst/>
              </a:prstGeom>
              <a:noFill/>
              <a:ln w="12700">
                <a:solidFill>
                  <a:schemeClr val="bg1"/>
                </a:solidFill>
                <a:round/>
              </a:ln>
              <a:extLst>
                <a:ext uri="{909E8E84-426E-40DD-AFC4-6F175D3DCCD1}">
                  <a14:hiddenFill xmlns:a14="http://schemas.microsoft.com/office/drawing/2010/main" xmlns="">
                    <a:noFill/>
                  </a14:hiddenFill>
                </a:ext>
              </a:extLst>
            </p:spPr>
          </p:cxnSp>
        </p:grpSp>
        <p:sp>
          <p:nvSpPr>
            <p:cNvPr id="33800" name="矩形 10"/>
            <p:cNvSpPr>
              <a:spLocks noChangeArrowheads="1"/>
            </p:cNvSpPr>
            <p:nvPr/>
          </p:nvSpPr>
          <p:spPr bwMode="auto">
            <a:xfrm>
              <a:off x="627942" y="1208903"/>
              <a:ext cx="5451511" cy="777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130000"/>
                </a:lnSpc>
                <a:spcAft>
                  <a:spcPts val="1000"/>
                </a:spcAft>
                <a:buFont typeface="Arial" panose="020B0604020202020204" pitchFamily="34" charset="0"/>
                <a:buChar char="●"/>
                <a:defRPr sz="1700">
                  <a:solidFill>
                    <a:srgbClr val="595959"/>
                  </a:solidFill>
                  <a:latin typeface="Arial" panose="020B0604020202020204" pitchFamily="34" charset="0"/>
                  <a:ea typeface="微软雅黑" panose="020B0503020204020204" pitchFamily="34" charset="-122"/>
                </a:defRPr>
              </a:lvl1pPr>
              <a:lvl2pPr marL="742950" indent="-285750">
                <a:lnSpc>
                  <a:spcPct val="120000"/>
                </a:lnSpc>
                <a:spcAft>
                  <a:spcPts val="600"/>
                </a:spcAft>
                <a:buFont typeface="Arial" panose="020B0604020202020204" pitchFamily="34" charset="0"/>
                <a:buChar char="●"/>
                <a:tabLst>
                  <a:tab pos="1520825" algn="l"/>
                </a:tabLst>
                <a:defRPr sz="1500">
                  <a:solidFill>
                    <a:srgbClr val="595959"/>
                  </a:solidFill>
                  <a:latin typeface="Arial" panose="020B0604020202020204" pitchFamily="34" charset="0"/>
                  <a:ea typeface="微软雅黑" panose="020B0503020204020204" pitchFamily="34" charset="-122"/>
                </a:defRPr>
              </a:lvl2pPr>
              <a:lvl3pPr marL="1143000" indent="-228600">
                <a:lnSpc>
                  <a:spcPct val="120000"/>
                </a:lnSpc>
                <a:spcAft>
                  <a:spcPts val="600"/>
                </a:spcAft>
                <a:buFont typeface="Arial" panose="020B0604020202020204" pitchFamily="34" charset="0"/>
                <a:buChar char="●"/>
                <a:defRPr sz="1500">
                  <a:solidFill>
                    <a:srgbClr val="595959"/>
                  </a:solidFill>
                  <a:latin typeface="Arial" panose="020B0604020202020204" pitchFamily="34" charset="0"/>
                  <a:ea typeface="微软雅黑" panose="020B0503020204020204" pitchFamily="34" charset="-122"/>
                </a:defRPr>
              </a:lvl3pPr>
              <a:lvl4pPr marL="1600200" indent="-228600">
                <a:lnSpc>
                  <a:spcPct val="120000"/>
                </a:lnSpc>
                <a:spcAft>
                  <a:spcPts val="300"/>
                </a:spcAft>
                <a:buFont typeface="Wingdings" panose="05000000000000000000" pitchFamily="2" charset="2"/>
                <a:buChar char=""/>
                <a:defRPr sz="1300">
                  <a:solidFill>
                    <a:srgbClr val="595959"/>
                  </a:solidFill>
                  <a:latin typeface="Arial" panose="020B0604020202020204" pitchFamily="34" charset="0"/>
                  <a:ea typeface="微软雅黑" panose="020B0503020204020204" pitchFamily="34" charset="-122"/>
                </a:defRPr>
              </a:lvl4pPr>
              <a:lvl5pPr marL="2057400" indent="-228600">
                <a:lnSpc>
                  <a:spcPct val="120000"/>
                </a:lnSpc>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5pPr>
              <a:lvl6pPr marL="2514600" indent="-228600" eaLnBrk="0" fontAlgn="base" hangingPunct="0">
                <a:lnSpc>
                  <a:spcPct val="120000"/>
                </a:lnSpc>
                <a:spcBef>
                  <a:spcPct val="0"/>
                </a:spcBef>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6pPr>
              <a:lvl7pPr marL="2971800" indent="-228600" eaLnBrk="0" fontAlgn="base" hangingPunct="0">
                <a:lnSpc>
                  <a:spcPct val="120000"/>
                </a:lnSpc>
                <a:spcBef>
                  <a:spcPct val="0"/>
                </a:spcBef>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7pPr>
              <a:lvl8pPr marL="3429000" indent="-228600" eaLnBrk="0" fontAlgn="base" hangingPunct="0">
                <a:lnSpc>
                  <a:spcPct val="120000"/>
                </a:lnSpc>
                <a:spcBef>
                  <a:spcPct val="0"/>
                </a:spcBef>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8pPr>
              <a:lvl9pPr marL="3886200" indent="-228600" eaLnBrk="0" fontAlgn="base" hangingPunct="0">
                <a:lnSpc>
                  <a:spcPct val="120000"/>
                </a:lnSpc>
                <a:spcBef>
                  <a:spcPct val="0"/>
                </a:spcBef>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9pPr>
            </a:lstStyle>
            <a:p>
              <a:pPr eaLnBrk="1" hangingPunct="1">
                <a:lnSpc>
                  <a:spcPct val="110000"/>
                </a:lnSpc>
                <a:spcAft>
                  <a:spcPct val="0"/>
                </a:spcAft>
                <a:buFontTx/>
                <a:buNone/>
              </a:pPr>
              <a:r>
                <a:rPr lang="zh-CN" altLang="zh-CN" sz="1585">
                  <a:solidFill>
                    <a:srgbClr val="FFFFFF"/>
                  </a:solidFill>
                  <a:latin typeface="微软雅黑" panose="020B0503020204020204" pitchFamily="34" charset="-122"/>
                </a:rPr>
                <a:t>发票要素是</a:t>
              </a:r>
              <a:r>
                <a:rPr lang="zh-CN" altLang="en-US" sz="1585">
                  <a:solidFill>
                    <a:srgbClr val="FFFFFF"/>
                  </a:solidFill>
                  <a:latin typeface="微软雅黑" panose="020B0503020204020204" pitchFamily="34" charset="-122"/>
                </a:rPr>
                <a:t>发票记载的具体内容，是</a:t>
              </a:r>
              <a:r>
                <a:rPr lang="zh-CN" altLang="zh-CN" sz="1585">
                  <a:solidFill>
                    <a:srgbClr val="FFFFFF"/>
                  </a:solidFill>
                  <a:latin typeface="微软雅黑" panose="020B0503020204020204" pitchFamily="34" charset="-122"/>
                </a:rPr>
                <a:t>构成电子发票</a:t>
              </a:r>
              <a:r>
                <a:rPr lang="zh-CN" altLang="en-US" sz="1585">
                  <a:solidFill>
                    <a:srgbClr val="FFFFFF"/>
                  </a:solidFill>
                  <a:latin typeface="微软雅黑" panose="020B0503020204020204" pitchFamily="34" charset="-122"/>
                </a:rPr>
                <a:t>信息</a:t>
              </a:r>
              <a:r>
                <a:rPr lang="zh-CN" altLang="zh-CN" sz="1585">
                  <a:solidFill>
                    <a:srgbClr val="FFFFFF"/>
                  </a:solidFill>
                  <a:latin typeface="微软雅黑" panose="020B0503020204020204" pitchFamily="34" charset="-122"/>
                </a:rPr>
                <a:t>的</a:t>
              </a:r>
              <a:r>
                <a:rPr lang="zh-CN" altLang="en-US" sz="1585">
                  <a:solidFill>
                    <a:srgbClr val="FFFFFF"/>
                  </a:solidFill>
                  <a:latin typeface="微软雅黑" panose="020B0503020204020204" pitchFamily="34" charset="-122"/>
                </a:rPr>
                <a:t>基本数据项。</a:t>
              </a:r>
              <a:endParaRPr lang="zh-CN" altLang="zh-CN" sz="1585">
                <a:solidFill>
                  <a:srgbClr val="FFFFFF"/>
                </a:solidFill>
                <a:latin typeface="微软雅黑" panose="020B0503020204020204" pitchFamily="34" charset="-122"/>
              </a:endParaRPr>
            </a:p>
          </p:txBody>
        </p:sp>
        <p:sp>
          <p:nvSpPr>
            <p:cNvPr id="3" name="矩形 8"/>
            <p:cNvSpPr>
              <a:spLocks noChangeArrowheads="1"/>
            </p:cNvSpPr>
            <p:nvPr/>
          </p:nvSpPr>
          <p:spPr bwMode="auto">
            <a:xfrm>
              <a:off x="6716370" y="3566"/>
              <a:ext cx="452102" cy="3151356"/>
            </a:xfrm>
            <a:prstGeom prst="rect">
              <a:avLst/>
            </a:prstGeom>
            <a:solidFill>
              <a:srgbClr val="9DC3E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1970">
                <a:solidFill>
                  <a:srgbClr val="FFFFFF"/>
                </a:solidFill>
              </a:endParaRPr>
            </a:p>
          </p:txBody>
        </p:sp>
      </p:grpSp>
      <p:sp>
        <p:nvSpPr>
          <p:cNvPr id="33796" name="标题 8"/>
          <p:cNvSpPr txBox="1">
            <a:spLocks noChangeArrowheads="1"/>
          </p:cNvSpPr>
          <p:nvPr/>
        </p:nvSpPr>
        <p:spPr bwMode="auto">
          <a:xfrm>
            <a:off x="3228436" y="1328647"/>
            <a:ext cx="3637327" cy="302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500" b="1" dirty="0">
                <a:solidFill>
                  <a:srgbClr val="00367A"/>
                </a:solidFill>
                <a:latin typeface="微软雅黑" panose="020B0503020204020204" pitchFamily="34" charset="-122"/>
                <a:ea typeface="微软雅黑" panose="020B0503020204020204" pitchFamily="34" charset="-122"/>
              </a:rPr>
              <a:t>“数电”发票与“纸电”发票的主要区别</a:t>
            </a:r>
          </a:p>
        </p:txBody>
      </p:sp>
      <p:sp>
        <p:nvSpPr>
          <p:cNvPr id="2" name="矩形 1"/>
          <p:cNvSpPr/>
          <p:nvPr/>
        </p:nvSpPr>
        <p:spPr>
          <a:xfrm>
            <a:off x="949157" y="4386354"/>
            <a:ext cx="7947108" cy="646652"/>
          </a:xfrm>
          <a:prstGeom prst="rect">
            <a:avLst/>
          </a:prstGeom>
        </p:spPr>
        <p:txBody>
          <a:bodyPr wrap="square">
            <a:spAutoFit/>
          </a:bodyPr>
          <a:lstStyle/>
          <a:p>
            <a:pPr>
              <a:defRPr/>
            </a:pPr>
            <a:r>
              <a:rPr lang="zh-CN" altLang="en-US" sz="1800" b="1" dirty="0">
                <a:solidFill>
                  <a:srgbClr val="00367A"/>
                </a:solidFill>
                <a:latin typeface="微软雅黑" panose="020B0503020204020204" pitchFamily="34" charset="-122"/>
                <a:ea typeface="微软雅黑" panose="020B0503020204020204" pitchFamily="34" charset="-122"/>
                <a:sym typeface="+mn-ea"/>
              </a:rPr>
              <a:t> </a:t>
            </a:r>
            <a:r>
              <a:rPr lang="zh-CN" altLang="en-US" b="1" dirty="0">
                <a:solidFill>
                  <a:srgbClr val="00367A"/>
                </a:solidFill>
                <a:latin typeface="微软雅黑" panose="020B0503020204020204" pitchFamily="34" charset="-122"/>
                <a:ea typeface="微软雅黑" panose="020B0503020204020204" pitchFamily="34" charset="-122"/>
                <a:sym typeface="+mn-ea"/>
              </a:rPr>
              <a:t>发票要素是发票记载的具体内容，是构成电子发票信息的基本数据项。</a:t>
            </a:r>
            <a:r>
              <a:rPr lang="zh-CN" altLang="en-US" spc="4" dirty="0">
                <a:solidFill>
                  <a:srgbClr val="585858"/>
                </a:solidFill>
                <a:latin typeface="微软雅黑" panose="020B0503020204020204" pitchFamily="34" charset="-122"/>
                <a:cs typeface="微软雅黑" panose="020B0503020204020204" pitchFamily="34" charset="-122"/>
                <a:sym typeface="+mn-ea"/>
              </a:rPr>
              <a:t>发票要素是</a:t>
            </a:r>
            <a:r>
              <a:rPr lang="zh-CN" altLang="en-US" b="1" spc="9" dirty="0">
                <a:solidFill>
                  <a:srgbClr val="C00000"/>
                </a:solidFill>
                <a:latin typeface="微软雅黑" panose="020B0503020204020204" pitchFamily="34" charset="-122"/>
                <a:cs typeface="微软雅黑" panose="020B0503020204020204" pitchFamily="34" charset="-122"/>
                <a:sym typeface="+mn-ea"/>
              </a:rPr>
              <a:t>构成电子发票的最小单元</a:t>
            </a:r>
            <a:r>
              <a:rPr lang="zh-CN" altLang="en-US" spc="9" dirty="0">
                <a:solidFill>
                  <a:srgbClr val="585858"/>
                </a:solidFill>
                <a:latin typeface="微软雅黑" panose="020B0503020204020204" pitchFamily="34" charset="-122"/>
                <a:cs typeface="微软雅黑" panose="020B0503020204020204" pitchFamily="34" charset="-122"/>
                <a:sym typeface="+mn-ea"/>
              </a:rPr>
              <a:t>，</a:t>
            </a:r>
            <a:r>
              <a:rPr lang="zh-CN" altLang="en-US" dirty="0">
                <a:solidFill>
                  <a:srgbClr val="585858"/>
                </a:solidFill>
                <a:latin typeface="微软雅黑" panose="020B0503020204020204" pitchFamily="34" charset="-122"/>
                <a:cs typeface="微软雅黑" panose="020B0503020204020204" pitchFamily="34" charset="-122"/>
                <a:sym typeface="+mn-ea"/>
              </a:rPr>
              <a:t>生成后用于交付、使用和归档等环节</a:t>
            </a:r>
            <a:r>
              <a:rPr lang="zh-CN" altLang="en-US" spc="4" dirty="0">
                <a:solidFill>
                  <a:srgbClr val="585858"/>
                </a:solidFill>
                <a:latin typeface="微软雅黑" panose="020B0503020204020204" pitchFamily="34" charset="-122"/>
                <a:cs typeface="微软雅黑" panose="020B0503020204020204" pitchFamily="34" charset="-122"/>
                <a:sym typeface="+mn-ea"/>
              </a:rPr>
              <a:t>。</a:t>
            </a:r>
            <a:endParaRPr lang="zh-CN" altLang="en-US" dirty="0"/>
          </a:p>
        </p:txBody>
      </p:sp>
      <p:sp>
        <p:nvSpPr>
          <p:cNvPr id="12" name="矩形 1"/>
          <p:cNvSpPr>
            <a:spLocks noChangeArrowheads="1"/>
          </p:cNvSpPr>
          <p:nvPr/>
        </p:nvSpPr>
        <p:spPr bwMode="auto">
          <a:xfrm>
            <a:off x="365262" y="247345"/>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685"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数电发票特点</a:t>
            </a: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组合 4"/>
          <p:cNvGrpSpPr/>
          <p:nvPr/>
        </p:nvGrpSpPr>
        <p:grpSpPr bwMode="auto">
          <a:xfrm>
            <a:off x="793751" y="1747262"/>
            <a:ext cx="7529463" cy="2415085"/>
            <a:chOff x="0" y="0"/>
            <a:chExt cx="7168472" cy="3154922"/>
          </a:xfrm>
        </p:grpSpPr>
        <p:sp>
          <p:nvSpPr>
            <p:cNvPr id="35845" name="矩形 8"/>
            <p:cNvSpPr>
              <a:spLocks noChangeArrowheads="1"/>
            </p:cNvSpPr>
            <p:nvPr/>
          </p:nvSpPr>
          <p:spPr bwMode="auto">
            <a:xfrm>
              <a:off x="0" y="0"/>
              <a:ext cx="7028521" cy="3151264"/>
            </a:xfrm>
            <a:prstGeom prst="rect">
              <a:avLst/>
            </a:prstGeom>
            <a:solidFill>
              <a:srgbClr val="2E75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1970">
                <a:solidFill>
                  <a:srgbClr val="FFFFFF"/>
                </a:solidFill>
              </a:endParaRPr>
            </a:p>
          </p:txBody>
        </p:sp>
        <p:grpSp>
          <p:nvGrpSpPr>
            <p:cNvPr id="35847" name="组合 9"/>
            <p:cNvGrpSpPr/>
            <p:nvPr/>
          </p:nvGrpSpPr>
          <p:grpSpPr bwMode="auto">
            <a:xfrm>
              <a:off x="509177" y="285314"/>
              <a:ext cx="3899078" cy="556322"/>
              <a:chOff x="-36414" y="-270400"/>
              <a:chExt cx="3899078" cy="556322"/>
            </a:xfrm>
          </p:grpSpPr>
          <p:sp>
            <p:nvSpPr>
              <p:cNvPr id="35849" name="文本框 11"/>
              <p:cNvSpPr txBox="1">
                <a:spLocks noChangeArrowheads="1"/>
              </p:cNvSpPr>
              <p:nvPr/>
            </p:nvSpPr>
            <p:spPr bwMode="auto">
              <a:xfrm>
                <a:off x="-36414" y="-270400"/>
                <a:ext cx="3550913" cy="5548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50" b="1">
                    <a:solidFill>
                      <a:srgbClr val="FFFFFF"/>
                    </a:solidFill>
                    <a:latin typeface="微软雅黑" panose="020B0503020204020204" pitchFamily="34" charset="-122"/>
                    <a:ea typeface="微软雅黑" panose="020B0503020204020204" pitchFamily="34" charset="-122"/>
                  </a:rPr>
                  <a:t>“赋额制”</a:t>
                </a:r>
              </a:p>
            </p:txBody>
          </p:sp>
          <p:cxnSp>
            <p:nvCxnSpPr>
              <p:cNvPr id="35851" name="直接连接符 12"/>
              <p:cNvCxnSpPr>
                <a:cxnSpLocks noChangeShapeType="1"/>
              </p:cNvCxnSpPr>
              <p:nvPr/>
            </p:nvCxnSpPr>
            <p:spPr bwMode="auto">
              <a:xfrm>
                <a:off x="125259" y="285922"/>
                <a:ext cx="3737405" cy="0"/>
              </a:xfrm>
              <a:prstGeom prst="line">
                <a:avLst/>
              </a:prstGeom>
              <a:noFill/>
              <a:ln w="12700">
                <a:solidFill>
                  <a:schemeClr val="bg1"/>
                </a:solidFill>
                <a:round/>
              </a:ln>
              <a:extLst>
                <a:ext uri="{909E8E84-426E-40DD-AFC4-6F175D3DCCD1}">
                  <a14:hiddenFill xmlns:a14="http://schemas.microsoft.com/office/drawing/2010/main" xmlns="">
                    <a:noFill/>
                  </a14:hiddenFill>
                </a:ext>
              </a:extLst>
            </p:spPr>
          </p:cxnSp>
        </p:grpSp>
        <p:sp>
          <p:nvSpPr>
            <p:cNvPr id="2" name="矩形 10"/>
            <p:cNvSpPr>
              <a:spLocks noChangeArrowheads="1"/>
            </p:cNvSpPr>
            <p:nvPr/>
          </p:nvSpPr>
          <p:spPr bwMode="auto">
            <a:xfrm>
              <a:off x="104688" y="925444"/>
              <a:ext cx="6923833" cy="2142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zh-CN" dirty="0">
                  <a:solidFill>
                    <a:srgbClr val="FFFFFF"/>
                  </a:solidFill>
                  <a:latin typeface="微软雅黑" panose="020B0503020204020204" pitchFamily="34" charset="-122"/>
                  <a:ea typeface="微软雅黑" panose="020B0503020204020204" pitchFamily="34" charset="-122"/>
                </a:rPr>
                <a:t>依托动态“信用+风险”的体系，</a:t>
              </a:r>
              <a:r>
                <a:rPr lang="zh-CN" altLang="en-US" dirty="0">
                  <a:solidFill>
                    <a:srgbClr val="FFFFFF"/>
                  </a:solidFill>
                  <a:latin typeface="微软雅黑" panose="020B0503020204020204" pitchFamily="34" charset="-122"/>
                  <a:ea typeface="微软雅黑" panose="020B0503020204020204" pitchFamily="34" charset="-122"/>
                </a:rPr>
                <a:t>结合纳税人生产经营、开票和申报</a:t>
              </a:r>
            </a:p>
            <a:p>
              <a:pPr eaLnBrk="1" hangingPunct="1">
                <a:lnSpc>
                  <a:spcPct val="150000"/>
                </a:lnSpc>
                <a:defRPr/>
              </a:pPr>
              <a:r>
                <a:rPr lang="zh-CN" altLang="en-US" dirty="0">
                  <a:solidFill>
                    <a:srgbClr val="FFFFFF"/>
                  </a:solidFill>
                  <a:latin typeface="微软雅黑" panose="020B0503020204020204" pitchFamily="34" charset="-122"/>
                  <a:ea typeface="微软雅黑" panose="020B0503020204020204" pitchFamily="34" charset="-122"/>
                </a:rPr>
                <a:t>行为，</a:t>
              </a:r>
              <a:r>
                <a:rPr lang="zh-CN" altLang="zh-CN" dirty="0">
                  <a:solidFill>
                    <a:srgbClr val="FFFFFF"/>
                  </a:solidFill>
                  <a:latin typeface="微软雅黑" panose="020B0503020204020204" pitchFamily="34" charset="-122"/>
                  <a:ea typeface="微软雅黑" panose="020B0503020204020204" pitchFamily="34" charset="-122"/>
                </a:rPr>
                <a:t>自动为纳税人赋予</a:t>
              </a:r>
              <a:r>
                <a:rPr lang="zh-CN" altLang="zh-CN" dirty="0">
                  <a:solidFill>
                    <a:srgbClr val="FFFF00"/>
                  </a:solidFill>
                  <a:latin typeface="微软雅黑" panose="020B0503020204020204" pitchFamily="34" charset="-122"/>
                  <a:ea typeface="微软雅黑" panose="020B0503020204020204" pitchFamily="34" charset="-122"/>
                </a:rPr>
                <a:t>可开具发票总金额的信用额度</a:t>
              </a:r>
              <a:r>
                <a:rPr lang="zh-CN" altLang="en-US" dirty="0">
                  <a:solidFill>
                    <a:srgbClr val="FFFFFF"/>
                  </a:solidFill>
                  <a:latin typeface="微软雅黑" panose="020B0503020204020204" pitchFamily="34" charset="-122"/>
                  <a:ea typeface="微软雅黑" panose="020B0503020204020204" pitchFamily="34" charset="-122"/>
                </a:rPr>
                <a:t>并动态调整</a:t>
              </a:r>
              <a:r>
                <a:rPr lang="zh-CN" altLang="zh-CN" dirty="0">
                  <a:solidFill>
                    <a:srgbClr val="FFFFFF"/>
                  </a:solidFill>
                  <a:latin typeface="微软雅黑" panose="020B0503020204020204" pitchFamily="34" charset="-122"/>
                  <a:ea typeface="微软雅黑" panose="020B0503020204020204" pitchFamily="34" charset="-122"/>
                </a:rPr>
                <a:t>，</a:t>
              </a:r>
            </a:p>
            <a:p>
              <a:pPr eaLnBrk="1" hangingPunct="1">
                <a:lnSpc>
                  <a:spcPct val="150000"/>
                </a:lnSpc>
                <a:defRPr/>
              </a:pPr>
              <a:r>
                <a:rPr lang="zh-CN" altLang="zh-CN" dirty="0">
                  <a:solidFill>
                    <a:srgbClr val="FFFFFF"/>
                  </a:solidFill>
                  <a:latin typeface="微软雅黑" panose="020B0503020204020204" pitchFamily="34" charset="-122"/>
                  <a:ea typeface="微软雅黑" panose="020B0503020204020204" pitchFamily="34" charset="-122"/>
                </a:rPr>
                <a:t>实现“以系统授信为主，人工调整为辅”的授信制管理。</a:t>
              </a:r>
              <a:endParaRPr lang="en-US" altLang="zh-CN" dirty="0">
                <a:solidFill>
                  <a:srgbClr val="FFFFFF"/>
                </a:solidFill>
                <a:latin typeface="微软雅黑" panose="020B0503020204020204" pitchFamily="34" charset="-122"/>
                <a:ea typeface="微软雅黑" panose="020B0503020204020204" pitchFamily="34" charset="-122"/>
              </a:endParaRPr>
            </a:p>
            <a:p>
              <a:pPr eaLnBrk="1" hangingPunct="1">
                <a:defRPr/>
              </a:pPr>
              <a:endParaRPr lang="zh-CN" altLang="zh-CN" sz="1970" dirty="0">
                <a:solidFill>
                  <a:srgbClr val="FFFFFF"/>
                </a:solidFill>
                <a:latin typeface="微软雅黑" panose="020B0503020204020204" pitchFamily="34" charset="-122"/>
                <a:ea typeface="微软雅黑" panose="020B0503020204020204" pitchFamily="34" charset="-122"/>
              </a:endParaRPr>
            </a:p>
          </p:txBody>
        </p:sp>
        <p:sp>
          <p:nvSpPr>
            <p:cNvPr id="41991" name="矩形 8"/>
            <p:cNvSpPr>
              <a:spLocks noChangeArrowheads="1"/>
            </p:cNvSpPr>
            <p:nvPr/>
          </p:nvSpPr>
          <p:spPr bwMode="auto">
            <a:xfrm>
              <a:off x="6716611" y="3658"/>
              <a:ext cx="451861" cy="3151264"/>
            </a:xfrm>
            <a:prstGeom prst="rect">
              <a:avLst/>
            </a:prstGeom>
            <a:solidFill>
              <a:srgbClr val="9DC3E6"/>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auto">
                <a:lnSpc>
                  <a:spcPct val="100000"/>
                </a:lnSpc>
                <a:spcBef>
                  <a:spcPct val="0"/>
                </a:spcBef>
                <a:spcAft>
                  <a:spcPts val="0"/>
                </a:spcAft>
                <a:buNone/>
                <a:defRPr/>
              </a:pPr>
              <a:endParaRPr lang="zh-CN" altLang="en-US" sz="1265">
                <a:solidFill>
                  <a:srgbClr val="FFFFFF"/>
                </a:solidFill>
                <a:latin typeface="Arial" panose="020B0604020202020204" pitchFamily="34" charset="0"/>
              </a:endParaRPr>
            </a:p>
          </p:txBody>
        </p:sp>
      </p:grpSp>
      <p:sp>
        <p:nvSpPr>
          <p:cNvPr id="35844" name="标题 8"/>
          <p:cNvSpPr txBox="1">
            <a:spLocks noChangeArrowheads="1"/>
          </p:cNvSpPr>
          <p:nvPr/>
        </p:nvSpPr>
        <p:spPr bwMode="auto">
          <a:xfrm>
            <a:off x="3228436" y="1328647"/>
            <a:ext cx="3637327" cy="302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500" b="1" dirty="0">
                <a:solidFill>
                  <a:srgbClr val="00367A"/>
                </a:solidFill>
                <a:latin typeface="微软雅黑" panose="020B0503020204020204" pitchFamily="34" charset="-122"/>
                <a:ea typeface="微软雅黑" panose="020B0503020204020204" pitchFamily="34" charset="-122"/>
              </a:rPr>
              <a:t>“数电”发票与“纸电”发票的主要区别</a:t>
            </a:r>
          </a:p>
        </p:txBody>
      </p:sp>
      <p:sp>
        <p:nvSpPr>
          <p:cNvPr id="12" name="矩形 11"/>
          <p:cNvSpPr>
            <a:spLocks noChangeArrowheads="1"/>
          </p:cNvSpPr>
          <p:nvPr/>
        </p:nvSpPr>
        <p:spPr bwMode="auto">
          <a:xfrm>
            <a:off x="903710" y="3729105"/>
            <a:ext cx="1955868" cy="784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lnSpc>
                <a:spcPct val="150000"/>
              </a:lnSpc>
            </a:pPr>
            <a:r>
              <a:rPr lang="zh-CN" altLang="en-US" sz="1675" b="1" dirty="0">
                <a:solidFill>
                  <a:srgbClr val="FF0000"/>
                </a:solidFill>
                <a:latin typeface="微软雅黑" panose="020B0503020204020204" pitchFamily="34" charset="-122"/>
                <a:ea typeface="仿宋_GB2312"/>
                <a:cs typeface="仿宋_GB2312"/>
              </a:rPr>
              <a:t>“开票零前置”</a:t>
            </a:r>
          </a:p>
          <a:p>
            <a:pPr algn="ctr">
              <a:lnSpc>
                <a:spcPct val="150000"/>
              </a:lnSpc>
            </a:pPr>
            <a:endParaRPr lang="en-US" altLang="zh-CN" sz="1500" dirty="0">
              <a:solidFill>
                <a:srgbClr val="595959"/>
              </a:solidFill>
              <a:latin typeface="微软雅黑" panose="020B0503020204020204" pitchFamily="34" charset="-122"/>
              <a:ea typeface="仿宋_GB2312"/>
              <a:cs typeface="仿宋_GB2312"/>
            </a:endParaRPr>
          </a:p>
        </p:txBody>
      </p:sp>
      <p:sp>
        <p:nvSpPr>
          <p:cNvPr id="13" name="矩形 1"/>
          <p:cNvSpPr>
            <a:spLocks noChangeArrowheads="1"/>
          </p:cNvSpPr>
          <p:nvPr/>
        </p:nvSpPr>
        <p:spPr bwMode="auto">
          <a:xfrm>
            <a:off x="365262" y="247345"/>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685"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数电发票特点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组合 4"/>
          <p:cNvGrpSpPr/>
          <p:nvPr/>
        </p:nvGrpSpPr>
        <p:grpSpPr bwMode="auto">
          <a:xfrm>
            <a:off x="793751" y="1747262"/>
            <a:ext cx="7479062" cy="2209277"/>
            <a:chOff x="0" y="0"/>
            <a:chExt cx="7168472" cy="3142221"/>
          </a:xfrm>
        </p:grpSpPr>
        <p:sp>
          <p:nvSpPr>
            <p:cNvPr id="36869" name="矩形 8"/>
            <p:cNvSpPr>
              <a:spLocks noChangeArrowheads="1"/>
            </p:cNvSpPr>
            <p:nvPr/>
          </p:nvSpPr>
          <p:spPr bwMode="auto">
            <a:xfrm>
              <a:off x="0" y="0"/>
              <a:ext cx="6716249" cy="3142221"/>
            </a:xfrm>
            <a:prstGeom prst="rect">
              <a:avLst/>
            </a:prstGeom>
            <a:solidFill>
              <a:srgbClr val="3CBBC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250">
                <a:solidFill>
                  <a:srgbClr val="FFFFFF"/>
                </a:solidFill>
              </a:endParaRPr>
            </a:p>
          </p:txBody>
        </p:sp>
        <p:grpSp>
          <p:nvGrpSpPr>
            <p:cNvPr id="37897" name="组合 9"/>
            <p:cNvGrpSpPr/>
            <p:nvPr/>
          </p:nvGrpSpPr>
          <p:grpSpPr bwMode="auto">
            <a:xfrm>
              <a:off x="509925" y="242934"/>
              <a:ext cx="3898330" cy="623971"/>
              <a:chOff x="-35666" y="-312780"/>
              <a:chExt cx="3898330" cy="623971"/>
            </a:xfrm>
          </p:grpSpPr>
          <p:sp>
            <p:nvSpPr>
              <p:cNvPr id="36873" name="文本框 11"/>
              <p:cNvSpPr txBox="1">
                <a:spLocks noChangeArrowheads="1"/>
              </p:cNvSpPr>
              <p:nvPr/>
            </p:nvSpPr>
            <p:spPr bwMode="auto">
              <a:xfrm>
                <a:off x="-35666" y="-312780"/>
                <a:ext cx="3550689" cy="623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50" b="1">
                    <a:solidFill>
                      <a:srgbClr val="FFFFFF"/>
                    </a:solidFill>
                    <a:latin typeface="微软雅黑" panose="020B0503020204020204" pitchFamily="34" charset="-122"/>
                    <a:ea typeface="微软雅黑" panose="020B0503020204020204" pitchFamily="34" charset="-122"/>
                  </a:rPr>
                  <a:t>“赋码制”</a:t>
                </a:r>
              </a:p>
            </p:txBody>
          </p:sp>
          <p:cxnSp>
            <p:nvCxnSpPr>
              <p:cNvPr id="37901" name="直接连接符 12"/>
              <p:cNvCxnSpPr>
                <a:cxnSpLocks noChangeShapeType="1"/>
              </p:cNvCxnSpPr>
              <p:nvPr/>
            </p:nvCxnSpPr>
            <p:spPr bwMode="auto">
              <a:xfrm>
                <a:off x="125259" y="247030"/>
                <a:ext cx="3737405" cy="0"/>
              </a:xfrm>
              <a:prstGeom prst="line">
                <a:avLst/>
              </a:prstGeom>
              <a:noFill/>
              <a:ln w="12700">
                <a:solidFill>
                  <a:schemeClr val="bg1"/>
                </a:solidFill>
                <a:round/>
              </a:ln>
              <a:extLst>
                <a:ext uri="{909E8E84-426E-40DD-AFC4-6F175D3DCCD1}">
                  <a14:hiddenFill xmlns:a14="http://schemas.microsoft.com/office/drawing/2010/main" xmlns="">
                    <a:noFill/>
                  </a14:hiddenFill>
                </a:ext>
              </a:extLst>
            </p:spPr>
          </p:cxnSp>
        </p:grpSp>
        <p:sp>
          <p:nvSpPr>
            <p:cNvPr id="37898" name="矩形 10"/>
            <p:cNvSpPr>
              <a:spLocks noChangeArrowheads="1"/>
            </p:cNvSpPr>
            <p:nvPr/>
          </p:nvSpPr>
          <p:spPr bwMode="auto">
            <a:xfrm>
              <a:off x="660318" y="1098032"/>
              <a:ext cx="5395016" cy="82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130000"/>
                </a:lnSpc>
                <a:spcAft>
                  <a:spcPts val="1000"/>
                </a:spcAft>
                <a:buFont typeface="Arial" panose="020B0604020202020204" pitchFamily="34" charset="0"/>
                <a:buChar char="●"/>
                <a:defRPr sz="1700">
                  <a:solidFill>
                    <a:srgbClr val="595959"/>
                  </a:solidFill>
                  <a:latin typeface="Arial" panose="020B0604020202020204" pitchFamily="34" charset="0"/>
                  <a:ea typeface="微软雅黑" panose="020B0503020204020204" pitchFamily="34" charset="-122"/>
                </a:defRPr>
              </a:lvl1pPr>
              <a:lvl2pPr marL="742950" indent="-285750">
                <a:lnSpc>
                  <a:spcPct val="120000"/>
                </a:lnSpc>
                <a:spcAft>
                  <a:spcPts val="600"/>
                </a:spcAft>
                <a:buFont typeface="Arial" panose="020B0604020202020204" pitchFamily="34" charset="0"/>
                <a:buChar char="●"/>
                <a:tabLst>
                  <a:tab pos="1520825" algn="l"/>
                </a:tabLst>
                <a:defRPr sz="1500">
                  <a:solidFill>
                    <a:srgbClr val="595959"/>
                  </a:solidFill>
                  <a:latin typeface="Arial" panose="020B0604020202020204" pitchFamily="34" charset="0"/>
                  <a:ea typeface="微软雅黑" panose="020B0503020204020204" pitchFamily="34" charset="-122"/>
                </a:defRPr>
              </a:lvl2pPr>
              <a:lvl3pPr marL="1143000" indent="-228600">
                <a:lnSpc>
                  <a:spcPct val="120000"/>
                </a:lnSpc>
                <a:spcAft>
                  <a:spcPts val="600"/>
                </a:spcAft>
                <a:buFont typeface="Arial" panose="020B0604020202020204" pitchFamily="34" charset="0"/>
                <a:buChar char="●"/>
                <a:defRPr sz="1500">
                  <a:solidFill>
                    <a:srgbClr val="595959"/>
                  </a:solidFill>
                  <a:latin typeface="Arial" panose="020B0604020202020204" pitchFamily="34" charset="0"/>
                  <a:ea typeface="微软雅黑" panose="020B0503020204020204" pitchFamily="34" charset="-122"/>
                </a:defRPr>
              </a:lvl3pPr>
              <a:lvl4pPr marL="1600200" indent="-228600">
                <a:lnSpc>
                  <a:spcPct val="120000"/>
                </a:lnSpc>
                <a:spcAft>
                  <a:spcPts val="300"/>
                </a:spcAft>
                <a:buFont typeface="Wingdings" panose="05000000000000000000" pitchFamily="2" charset="2"/>
                <a:buChar char=""/>
                <a:defRPr sz="1300">
                  <a:solidFill>
                    <a:srgbClr val="595959"/>
                  </a:solidFill>
                  <a:latin typeface="Arial" panose="020B0604020202020204" pitchFamily="34" charset="0"/>
                  <a:ea typeface="微软雅黑" panose="020B0503020204020204" pitchFamily="34" charset="-122"/>
                </a:defRPr>
              </a:lvl4pPr>
              <a:lvl5pPr marL="2057400" indent="-228600">
                <a:lnSpc>
                  <a:spcPct val="120000"/>
                </a:lnSpc>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5pPr>
              <a:lvl6pPr marL="2514600" indent="-228600" eaLnBrk="0" fontAlgn="base" hangingPunct="0">
                <a:lnSpc>
                  <a:spcPct val="120000"/>
                </a:lnSpc>
                <a:spcBef>
                  <a:spcPct val="0"/>
                </a:spcBef>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6pPr>
              <a:lvl7pPr marL="2971800" indent="-228600" eaLnBrk="0" fontAlgn="base" hangingPunct="0">
                <a:lnSpc>
                  <a:spcPct val="120000"/>
                </a:lnSpc>
                <a:spcBef>
                  <a:spcPct val="0"/>
                </a:spcBef>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7pPr>
              <a:lvl8pPr marL="3429000" indent="-228600" eaLnBrk="0" fontAlgn="base" hangingPunct="0">
                <a:lnSpc>
                  <a:spcPct val="120000"/>
                </a:lnSpc>
                <a:spcBef>
                  <a:spcPct val="0"/>
                </a:spcBef>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8pPr>
              <a:lvl9pPr marL="3886200" indent="-228600" eaLnBrk="0" fontAlgn="base" hangingPunct="0">
                <a:lnSpc>
                  <a:spcPct val="120000"/>
                </a:lnSpc>
                <a:spcBef>
                  <a:spcPct val="0"/>
                </a:spcBef>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9pPr>
            </a:lstStyle>
            <a:p>
              <a:pPr eaLnBrk="1" hangingPunct="1">
                <a:lnSpc>
                  <a:spcPct val="100000"/>
                </a:lnSpc>
                <a:spcAft>
                  <a:spcPct val="0"/>
                </a:spcAft>
                <a:buFontTx/>
                <a:buNone/>
              </a:pPr>
              <a:r>
                <a:rPr lang="zh-CN" altLang="zh-CN" sz="1585">
                  <a:solidFill>
                    <a:srgbClr val="FFFFFF"/>
                  </a:solidFill>
                  <a:latin typeface="微软雅黑" panose="020B0503020204020204" pitchFamily="34" charset="-122"/>
                </a:rPr>
                <a:t>通过信息系统在发票开具时自动赋予每张发票唯一编码的赋码机制。</a:t>
              </a:r>
            </a:p>
          </p:txBody>
        </p:sp>
        <p:sp>
          <p:nvSpPr>
            <p:cNvPr id="36872" name="矩形 8"/>
            <p:cNvSpPr>
              <a:spLocks noChangeArrowheads="1"/>
            </p:cNvSpPr>
            <p:nvPr/>
          </p:nvSpPr>
          <p:spPr bwMode="auto">
            <a:xfrm>
              <a:off x="6716249" y="3983"/>
              <a:ext cx="452223" cy="3138238"/>
            </a:xfrm>
            <a:prstGeom prst="rect">
              <a:avLst/>
            </a:prstGeom>
            <a:solidFill>
              <a:srgbClr val="9DC3E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250">
                <a:solidFill>
                  <a:srgbClr val="FFFFFF"/>
                </a:solidFill>
              </a:endParaRPr>
            </a:p>
          </p:txBody>
        </p:sp>
      </p:grpSp>
      <p:sp>
        <p:nvSpPr>
          <p:cNvPr id="36868" name="标题 8"/>
          <p:cNvSpPr txBox="1">
            <a:spLocks noChangeArrowheads="1"/>
          </p:cNvSpPr>
          <p:nvPr/>
        </p:nvSpPr>
        <p:spPr bwMode="auto">
          <a:xfrm>
            <a:off x="3228436" y="1328647"/>
            <a:ext cx="3637327" cy="302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500" b="1" dirty="0">
                <a:solidFill>
                  <a:srgbClr val="00367A"/>
                </a:solidFill>
                <a:latin typeface="微软雅黑" panose="020B0503020204020204" pitchFamily="34" charset="-122"/>
                <a:ea typeface="微软雅黑" panose="020B0503020204020204" pitchFamily="34" charset="-122"/>
              </a:rPr>
              <a:t>“数电”发票与“纸电”发票的主要区别</a:t>
            </a:r>
          </a:p>
        </p:txBody>
      </p:sp>
      <p:sp>
        <p:nvSpPr>
          <p:cNvPr id="12" name="矩形 11"/>
          <p:cNvSpPr>
            <a:spLocks noChangeArrowheads="1"/>
          </p:cNvSpPr>
          <p:nvPr/>
        </p:nvSpPr>
        <p:spPr bwMode="auto">
          <a:xfrm>
            <a:off x="909955" y="2991906"/>
            <a:ext cx="1955868" cy="14766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lnSpc>
                <a:spcPct val="150000"/>
              </a:lnSpc>
            </a:pPr>
            <a:r>
              <a:rPr lang="zh-CN" altLang="en-US" sz="1675" b="1">
                <a:solidFill>
                  <a:srgbClr val="FF0000"/>
                </a:solidFill>
                <a:latin typeface="微软雅黑" panose="020B0503020204020204" pitchFamily="34" charset="-122"/>
                <a:ea typeface="仿宋_GB2312"/>
                <a:cs typeface="仿宋_GB2312"/>
              </a:rPr>
              <a:t>“赋码即开具”</a:t>
            </a:r>
          </a:p>
          <a:p>
            <a:pPr algn="ctr">
              <a:lnSpc>
                <a:spcPct val="150000"/>
              </a:lnSpc>
            </a:pPr>
            <a:endParaRPr lang="en-US" altLang="zh-CN" sz="1500" b="1">
              <a:solidFill>
                <a:srgbClr val="00B0F0"/>
              </a:solidFill>
              <a:latin typeface="微软雅黑" panose="020B0503020204020204" pitchFamily="34" charset="-122"/>
              <a:ea typeface="仿宋_GB2312"/>
              <a:cs typeface="仿宋_GB2312"/>
            </a:endParaRPr>
          </a:p>
          <a:p>
            <a:pPr algn="ctr">
              <a:lnSpc>
                <a:spcPct val="150000"/>
              </a:lnSpc>
            </a:pPr>
            <a:endParaRPr lang="en-US" altLang="zh-CN" sz="1500" b="1">
              <a:solidFill>
                <a:srgbClr val="595959"/>
              </a:solidFill>
              <a:latin typeface="微软雅黑" panose="020B0503020204020204" pitchFamily="34" charset="-122"/>
              <a:ea typeface="仿宋_GB2312"/>
              <a:cs typeface="仿宋_GB2312"/>
            </a:endParaRPr>
          </a:p>
          <a:p>
            <a:pPr>
              <a:lnSpc>
                <a:spcPct val="150000"/>
              </a:lnSpc>
            </a:pPr>
            <a:endParaRPr lang="en-US" altLang="zh-CN" sz="1500">
              <a:solidFill>
                <a:srgbClr val="595959"/>
              </a:solidFill>
              <a:latin typeface="微软雅黑" panose="020B0503020204020204" pitchFamily="34" charset="-122"/>
              <a:ea typeface="仿宋_GB2312"/>
              <a:cs typeface="仿宋_GB2312"/>
            </a:endParaRPr>
          </a:p>
        </p:txBody>
      </p:sp>
      <p:sp>
        <p:nvSpPr>
          <p:cNvPr id="13" name="文本框 1"/>
          <p:cNvSpPr txBox="1">
            <a:spLocks noChangeArrowheads="1"/>
          </p:cNvSpPr>
          <p:nvPr/>
        </p:nvSpPr>
        <p:spPr bwMode="auto">
          <a:xfrm>
            <a:off x="2529811" y="3999941"/>
            <a:ext cx="5269784" cy="1234825"/>
          </a:xfrm>
          <a:prstGeom prst="rect">
            <a:avLst/>
          </a:prstGeom>
          <a:noFill/>
          <a:ln w="9525">
            <a:noFill/>
            <a:miter lim="800000"/>
          </a:ln>
        </p:spPr>
        <p:txBody>
          <a:bodyPr>
            <a:spAutoFit/>
          </a:bodyPr>
          <a:lstStyle/>
          <a:p>
            <a:pPr>
              <a:defRPr/>
            </a:pPr>
            <a:r>
              <a:rPr lang="zh-CN" altLang="en-US" sz="2025" b="1" dirty="0">
                <a:solidFill>
                  <a:schemeClr val="accent1"/>
                </a:solidFill>
                <a:latin typeface="黑体" panose="02010609060101010101" pitchFamily="49" charset="-122"/>
                <a:ea typeface="黑体" panose="02010609060101010101" pitchFamily="49" charset="-122"/>
              </a:rPr>
              <a:t>1—2   3—4       5        6—20</a:t>
            </a:r>
          </a:p>
          <a:p>
            <a:pPr>
              <a:defRPr/>
            </a:pPr>
            <a:r>
              <a:rPr lang="zh-CN" altLang="en-US" sz="1685" dirty="0">
                <a:latin typeface="黑体" panose="02010609060101010101" pitchFamily="49" charset="-122"/>
                <a:ea typeface="黑体" panose="02010609060101010101" pitchFamily="49" charset="-122"/>
              </a:rPr>
              <a:t>  </a:t>
            </a:r>
            <a:r>
              <a:rPr lang="zh-CN" altLang="en-US" sz="1685" dirty="0">
                <a:solidFill>
                  <a:srgbClr val="FF0000"/>
                </a:solidFill>
                <a:latin typeface="黑体" panose="02010609060101010101" pitchFamily="49" charset="-122"/>
                <a:ea typeface="黑体" panose="02010609060101010101" pitchFamily="49" charset="-122"/>
              </a:rPr>
              <a:t>↑      ↑         ↑           ↑     </a:t>
            </a:r>
            <a:endParaRPr lang="zh-CN" altLang="en-US" sz="1685" dirty="0">
              <a:latin typeface="黑体" panose="02010609060101010101" pitchFamily="49" charset="-122"/>
              <a:ea typeface="黑体" panose="02010609060101010101" pitchFamily="49" charset="-122"/>
            </a:endParaRPr>
          </a:p>
          <a:p>
            <a:pPr>
              <a:defRPr/>
            </a:pPr>
            <a:r>
              <a:rPr lang="zh-CN" altLang="en-US" sz="1685" dirty="0">
                <a:latin typeface="黑体" panose="02010609060101010101" pitchFamily="49" charset="-122"/>
                <a:ea typeface="黑体" panose="02010609060101010101" pitchFamily="49" charset="-122"/>
              </a:rPr>
              <a:t> </a:t>
            </a:r>
            <a:r>
              <a:rPr lang="zh-CN" altLang="en-US" sz="1685" b="1" dirty="0">
                <a:solidFill>
                  <a:schemeClr val="accent1"/>
                </a:solidFill>
                <a:latin typeface="黑体" panose="02010609060101010101" pitchFamily="49" charset="-122"/>
                <a:ea typeface="黑体" panose="02010609060101010101" pitchFamily="49" charset="-122"/>
              </a:rPr>
              <a:t>年度  省级编码   平台码段  </a:t>
            </a:r>
            <a:r>
              <a:rPr lang="en-US" altLang="zh-CN" sz="1685" b="1" dirty="0">
                <a:solidFill>
                  <a:schemeClr val="accent1"/>
                </a:solidFill>
                <a:latin typeface="黑体" panose="02010609060101010101" pitchFamily="49" charset="-122"/>
                <a:ea typeface="黑体" panose="02010609060101010101" pitchFamily="49" charset="-122"/>
              </a:rPr>
              <a:t>  </a:t>
            </a:r>
            <a:r>
              <a:rPr lang="zh-CN" altLang="en-US" sz="1685" b="1" dirty="0">
                <a:solidFill>
                  <a:schemeClr val="accent1"/>
                </a:solidFill>
                <a:latin typeface="黑体" panose="02010609060101010101" pitchFamily="49" charset="-122"/>
                <a:ea typeface="黑体" panose="02010609060101010101" pitchFamily="49" charset="-122"/>
              </a:rPr>
              <a:t> 顺序编码</a:t>
            </a:r>
          </a:p>
          <a:p>
            <a:pPr>
              <a:defRPr/>
            </a:pPr>
            <a:r>
              <a:rPr lang="zh-CN" altLang="en-US" sz="1685" dirty="0">
                <a:latin typeface="黑体" panose="02010609060101010101" pitchFamily="49" charset="-122"/>
                <a:ea typeface="黑体" panose="02010609060101010101" pitchFamily="49" charset="-122"/>
              </a:rPr>
              <a:t> </a:t>
            </a:r>
            <a:r>
              <a:rPr lang="zh-CN" altLang="en-US" sz="2025" dirty="0">
                <a:solidFill>
                  <a:srgbClr val="00B050"/>
                </a:solidFill>
                <a:latin typeface="黑体" panose="02010609060101010101" pitchFamily="49" charset="-122"/>
                <a:ea typeface="黑体" panose="02010609060101010101" pitchFamily="49" charset="-122"/>
              </a:rPr>
              <a:t>22     35    </a:t>
            </a:r>
            <a:r>
              <a:rPr lang="en-US" altLang="zh-CN" sz="2025" dirty="0">
                <a:solidFill>
                  <a:srgbClr val="00B050"/>
                </a:solidFill>
                <a:latin typeface="黑体" panose="02010609060101010101" pitchFamily="49" charset="-122"/>
                <a:ea typeface="黑体" panose="02010609060101010101" pitchFamily="49" charset="-122"/>
              </a:rPr>
              <a:t> </a:t>
            </a:r>
            <a:r>
              <a:rPr lang="zh-CN" altLang="en-US" sz="2025" dirty="0">
                <a:solidFill>
                  <a:srgbClr val="00B050"/>
                </a:solidFill>
                <a:latin typeface="黑体" panose="02010609060101010101" pitchFamily="49" charset="-122"/>
                <a:ea typeface="黑体" panose="02010609060101010101" pitchFamily="49" charset="-122"/>
              </a:rPr>
              <a:t>   1     000000000000001</a:t>
            </a:r>
          </a:p>
        </p:txBody>
      </p:sp>
      <p:sp>
        <p:nvSpPr>
          <p:cNvPr id="37895" name="矩形 1"/>
          <p:cNvSpPr>
            <a:spLocks noChangeArrowheads="1"/>
          </p:cNvSpPr>
          <p:nvPr/>
        </p:nvSpPr>
        <p:spPr bwMode="auto">
          <a:xfrm>
            <a:off x="1152163" y="3479122"/>
            <a:ext cx="7007245" cy="458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pPr>
            <a:r>
              <a:rPr lang="zh-CN" altLang="en-US" b="1" dirty="0">
                <a:solidFill>
                  <a:srgbClr val="00367A"/>
                </a:solidFill>
                <a:latin typeface="微软雅黑" panose="020B0503020204020204" pitchFamily="34" charset="-122"/>
                <a:sym typeface="+mn-ea"/>
              </a:rPr>
              <a:t>发票号码设计采用</a:t>
            </a:r>
            <a:r>
              <a:rPr lang="zh-CN" altLang="en-US" b="1" dirty="0">
                <a:solidFill>
                  <a:srgbClr val="FF0000"/>
                </a:solidFill>
                <a:latin typeface="微软雅黑" panose="020B0503020204020204" pitchFamily="34" charset="-122"/>
                <a:sym typeface="+mn-ea"/>
              </a:rPr>
              <a:t>20位电子发票编码</a:t>
            </a:r>
            <a:r>
              <a:rPr lang="zh-CN" altLang="en-US" b="1" dirty="0">
                <a:solidFill>
                  <a:srgbClr val="00367A"/>
                </a:solidFill>
                <a:latin typeface="微软雅黑" panose="020B0503020204020204" pitchFamily="34" charset="-122"/>
                <a:sym typeface="+mn-ea"/>
              </a:rPr>
              <a:t>规则，编码规则说明如下：   </a:t>
            </a:r>
          </a:p>
        </p:txBody>
      </p:sp>
      <p:sp>
        <p:nvSpPr>
          <p:cNvPr id="14" name="矩形 1"/>
          <p:cNvSpPr>
            <a:spLocks noChangeArrowheads="1"/>
          </p:cNvSpPr>
          <p:nvPr/>
        </p:nvSpPr>
        <p:spPr bwMode="auto">
          <a:xfrm>
            <a:off x="365262" y="247345"/>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685"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数电发票特点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3" name="图片 2"/>
          <p:cNvPicPr>
            <a:picLocks noChangeAspect="1"/>
          </p:cNvPicPr>
          <p:nvPr/>
        </p:nvPicPr>
        <p:blipFill>
          <a:blip r:embed="rId4" cstate="print"/>
          <a:stretch>
            <a:fillRect/>
          </a:stretch>
        </p:blipFill>
        <p:spPr>
          <a:xfrm>
            <a:off x="400511" y="827821"/>
            <a:ext cx="9358977" cy="4547299"/>
          </a:xfrm>
          <a:prstGeom prst="rect">
            <a:avLst/>
          </a:prstGeom>
        </p:spPr>
      </p:pic>
      <p:sp>
        <p:nvSpPr>
          <p:cNvPr id="5" name="矩形 1"/>
          <p:cNvSpPr>
            <a:spLocks noChangeArrowheads="1"/>
          </p:cNvSpPr>
          <p:nvPr/>
        </p:nvSpPr>
        <p:spPr bwMode="auto">
          <a:xfrm>
            <a:off x="365262" y="247345"/>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685"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数电发票与纸电比较</a:t>
            </a: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5" name="图片 4"/>
          <p:cNvPicPr>
            <a:picLocks noChangeAspect="1"/>
          </p:cNvPicPr>
          <p:nvPr/>
        </p:nvPicPr>
        <p:blipFill>
          <a:blip r:embed="rId4" cstate="print"/>
          <a:stretch>
            <a:fillRect/>
          </a:stretch>
        </p:blipFill>
        <p:spPr>
          <a:xfrm>
            <a:off x="333497" y="769355"/>
            <a:ext cx="9493005" cy="4543444"/>
          </a:xfrm>
          <a:prstGeom prst="rect">
            <a:avLst/>
          </a:prstGeom>
        </p:spPr>
      </p:pic>
      <p:sp>
        <p:nvSpPr>
          <p:cNvPr id="6" name="矩形 1"/>
          <p:cNvSpPr>
            <a:spLocks noChangeArrowheads="1"/>
          </p:cNvSpPr>
          <p:nvPr/>
        </p:nvSpPr>
        <p:spPr bwMode="auto">
          <a:xfrm>
            <a:off x="307791" y="200611"/>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685"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数电发票与纸电比较</a:t>
            </a: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1119725" y="774092"/>
            <a:ext cx="7516416" cy="4812849"/>
          </a:xfrm>
          <a:prstGeom prst="rect">
            <a:avLst/>
          </a:prstGeom>
        </p:spPr>
      </p:pic>
      <p:sp>
        <p:nvSpPr>
          <p:cNvPr id="5" name="矩形 1"/>
          <p:cNvSpPr>
            <a:spLocks noChangeArrowheads="1"/>
          </p:cNvSpPr>
          <p:nvPr/>
        </p:nvSpPr>
        <p:spPr bwMode="auto">
          <a:xfrm>
            <a:off x="307791" y="200611"/>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685"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票样</a:t>
            </a: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2281705" y="224269"/>
            <a:ext cx="3120534" cy="369332"/>
          </a:xfrm>
          <a:prstGeom prst="rect">
            <a:avLst/>
          </a:prstGeom>
        </p:spPr>
        <p:txBody>
          <a:bodyPr wrap="square">
            <a:spAutoFit/>
          </a:bodyPr>
          <a:lstStyle/>
          <a:p>
            <a:pPr lvl="0" algn="ctr">
              <a:defRPr/>
            </a:pPr>
            <a:r>
              <a:rPr lang="zh-CN" altLang="en-US" b="1" kern="0" dirty="0">
                <a:solidFill>
                  <a:schemeClr val="bg1"/>
                </a:solidFill>
                <a:latin typeface="微软雅黑" panose="020B0503020204020204" pitchFamily="34" charset="-122"/>
                <a:ea typeface="微软雅黑" panose="020B0503020204020204" pitchFamily="34" charset="-122"/>
              </a:rPr>
              <a:t>业票财税档数字化蓝图</a:t>
            </a:r>
          </a:p>
        </p:txBody>
      </p:sp>
      <p:pic>
        <p:nvPicPr>
          <p:cNvPr id="81" name="Picture 12" descr="C:\Users\Administrator\Desktop\未标-01.jpg"/>
          <p:cNvPicPr>
            <a:picLocks noChangeAspect="1" noChangeArrowheads="1"/>
          </p:cNvPicPr>
          <p:nvPr/>
        </p:nvPicPr>
        <p:blipFill>
          <a:blip r:embed="rId3" cstate="print"/>
          <a:srcRect/>
          <a:stretch>
            <a:fillRect/>
          </a:stretch>
        </p:blipFill>
        <p:spPr bwMode="auto">
          <a:xfrm>
            <a:off x="0" y="5064277"/>
            <a:ext cx="10158236" cy="410009"/>
          </a:xfrm>
          <a:prstGeom prst="rect">
            <a:avLst/>
          </a:prstGeom>
          <a:noFill/>
          <a:ln w="9525">
            <a:noFill/>
            <a:miter lim="800000"/>
            <a:headEnd/>
            <a:tailEnd/>
          </a:ln>
        </p:spPr>
      </p:pic>
      <p:pic>
        <p:nvPicPr>
          <p:cNvPr id="82" name="图片 81"/>
          <p:cNvPicPr>
            <a:picLocks noChangeAspect="1"/>
          </p:cNvPicPr>
          <p:nvPr/>
        </p:nvPicPr>
        <p:blipFill>
          <a:blip r:embed="rId4" cstate="print"/>
          <a:stretch>
            <a:fillRect/>
          </a:stretch>
        </p:blipFill>
        <p:spPr>
          <a:xfrm>
            <a:off x="1879645" y="722458"/>
            <a:ext cx="6328232" cy="1334953"/>
          </a:xfrm>
          <a:prstGeom prst="rect">
            <a:avLst/>
          </a:prstGeom>
          <a:ln w="3175">
            <a:solidFill>
              <a:schemeClr val="bg1">
                <a:lumMod val="85000"/>
              </a:schemeClr>
            </a:solidFill>
          </a:ln>
        </p:spPr>
      </p:pic>
      <p:sp>
        <p:nvSpPr>
          <p:cNvPr id="83" name="文本框 82" descr="7b0a20202020227461726765744d6f64756c65223a202270726f636573734f6e6c696e65466f6e7473220a7d0a"/>
          <p:cNvSpPr txBox="1"/>
          <p:nvPr/>
        </p:nvSpPr>
        <p:spPr>
          <a:xfrm>
            <a:off x="522386" y="2113240"/>
            <a:ext cx="10158236" cy="2813719"/>
          </a:xfrm>
          <a:prstGeom prst="rect">
            <a:avLst/>
          </a:prstGeom>
          <a:noFill/>
        </p:spPr>
        <p:txBody>
          <a:bodyPr wrap="square" rtlCol="0" anchor="t">
            <a:spAutoFit/>
          </a:bodyPr>
          <a:lstStyle/>
          <a:p>
            <a:pPr>
              <a:lnSpc>
                <a:spcPct val="150000"/>
              </a:lnSpc>
            </a:pPr>
            <a:r>
              <a:rPr lang="zh-CN" altLang="en-US" sz="1335" b="1" dirty="0">
                <a:latin typeface="黑体" panose="02010609060101010101" pitchFamily="49" charset="-122"/>
                <a:ea typeface="黑体" panose="02010609060101010101" pitchFamily="49" charset="-122"/>
                <a:cs typeface="黑体" panose="02010609060101010101" pitchFamily="49" charset="-122"/>
                <a:sym typeface="+mn-ea"/>
              </a:rPr>
              <a:t>1.电子会计凭证范围界定：</a:t>
            </a:r>
          </a:p>
          <a:p>
            <a:pPr>
              <a:lnSpc>
                <a:spcPct val="150000"/>
              </a:lnSpc>
            </a:pPr>
            <a:r>
              <a:rPr lang="zh-CN" altLang="en-US" sz="1335"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mn-ea"/>
              </a:rPr>
              <a:t>单位从外部取得的电子形式的各类会计凭证，如电子发票、财政电子票据、电子客票、电子行程单、银行电子回单等</a:t>
            </a:r>
          </a:p>
          <a:p>
            <a:pPr algn="l">
              <a:lnSpc>
                <a:spcPct val="150000"/>
              </a:lnSpc>
              <a:buClrTx/>
              <a:buSzTx/>
              <a:buFontTx/>
            </a:pPr>
            <a:r>
              <a:rPr lang="zh-CN" altLang="en-US" sz="1335" b="1" dirty="0">
                <a:latin typeface="黑体" panose="02010609060101010101" pitchFamily="49" charset="-122"/>
                <a:ea typeface="黑体" panose="02010609060101010101" pitchFamily="49" charset="-122"/>
                <a:cs typeface="黑体" panose="02010609060101010101" pitchFamily="49" charset="-122"/>
                <a:sym typeface="+mn-ea"/>
              </a:rPr>
              <a:t>2.明确法律效力：</a:t>
            </a:r>
          </a:p>
          <a:p>
            <a:pPr>
              <a:lnSpc>
                <a:spcPct val="150000"/>
              </a:lnSpc>
            </a:pPr>
            <a:r>
              <a:rPr lang="zh-CN" altLang="en-US" sz="1335"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mn-ea"/>
              </a:rPr>
              <a:t>来源合法、真实的电子会计凭证与纸质会计凭证具有同等法律效力，无需打印纸质文件</a:t>
            </a:r>
          </a:p>
          <a:p>
            <a:pPr algn="l">
              <a:lnSpc>
                <a:spcPct val="150000"/>
              </a:lnSpc>
              <a:buClrTx/>
              <a:buSzTx/>
              <a:buFontTx/>
            </a:pPr>
            <a:r>
              <a:rPr lang="zh-CN" altLang="en-US" sz="1335" b="1" dirty="0">
                <a:latin typeface="黑体" panose="02010609060101010101" pitchFamily="49" charset="-122"/>
                <a:ea typeface="黑体" panose="02010609060101010101" pitchFamily="49" charset="-122"/>
                <a:cs typeface="黑体" panose="02010609060101010101" pitchFamily="49" charset="-122"/>
                <a:sym typeface="+mn-ea"/>
              </a:rPr>
              <a:t>3.保留电子凭证原文件：</a:t>
            </a:r>
          </a:p>
          <a:p>
            <a:pPr>
              <a:lnSpc>
                <a:spcPct val="150000"/>
              </a:lnSpc>
            </a:pPr>
            <a:r>
              <a:rPr lang="zh-CN" altLang="en-US" sz="1335"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mn-ea"/>
              </a:rPr>
              <a:t>单位如使用电子会计凭证的纸质打印件作为报销入账归档凭证的，须同时保存其电子会计凭证原件</a:t>
            </a:r>
            <a:endParaRPr lang="zh-CN" altLang="en-US" sz="1335"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纤黑体" panose="02000000000000000000" charset="-122"/>
            </a:endParaRPr>
          </a:p>
          <a:p>
            <a:pPr algn="l">
              <a:lnSpc>
                <a:spcPct val="150000"/>
              </a:lnSpc>
              <a:buClrTx/>
              <a:buSzTx/>
              <a:buFontTx/>
            </a:pPr>
            <a:r>
              <a:rPr lang="zh-CN" altLang="en-US" sz="1335" b="1" dirty="0">
                <a:latin typeface="黑体" panose="02010609060101010101" pitchFamily="49" charset="-122"/>
                <a:ea typeface="黑体" panose="02010609060101010101" pitchFamily="49" charset="-122"/>
                <a:cs typeface="黑体" panose="02010609060101010101" pitchFamily="49" charset="-122"/>
                <a:sym typeface="+mn-ea"/>
              </a:rPr>
              <a:t>4.归档条件：</a:t>
            </a:r>
          </a:p>
          <a:p>
            <a:pPr>
              <a:lnSpc>
                <a:spcPct val="150000"/>
              </a:lnSpc>
            </a:pPr>
            <a:r>
              <a:rPr lang="zh-CN" altLang="en-US" sz="1335"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mn-ea"/>
              </a:rPr>
              <a:t>明确单位可仅用电子会计凭证报销入账归档所需同时满足的条件（来源合法、真实、安全、防篡改、元数据）</a:t>
            </a:r>
            <a:endParaRPr lang="zh-CN" altLang="en-US" sz="1335"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纤黑体" panose="02000000000000000000" charset="-122"/>
            </a:endParaRPr>
          </a:p>
          <a:p>
            <a:pPr>
              <a:lnSpc>
                <a:spcPct val="150000"/>
              </a:lnSpc>
            </a:pPr>
            <a:endParaRPr lang="zh-CN" altLang="en-US" sz="1335" dirty="0">
              <a:solidFill>
                <a:schemeClr val="bg1">
                  <a:lumMod val="50000"/>
                </a:schemeClr>
              </a:solidFill>
              <a:latin typeface="黑体" panose="02010609060101010101" pitchFamily="49" charset="-122"/>
              <a:ea typeface="黑体" panose="02010609060101010101" pitchFamily="49" charset="-122"/>
              <a:cs typeface="黑体" panose="02010609060101010101" pitchFamily="49" charset="-122"/>
              <a:sym typeface="纤黑体" panose="02000000000000000000" charset="-122"/>
            </a:endParaRPr>
          </a:p>
        </p:txBody>
      </p:sp>
      <p:sp>
        <p:nvSpPr>
          <p:cNvPr id="8" name="文本框 7"/>
          <p:cNvSpPr txBox="1"/>
          <p:nvPr/>
        </p:nvSpPr>
        <p:spPr>
          <a:xfrm>
            <a:off x="183660" y="193315"/>
            <a:ext cx="3120534" cy="369332"/>
          </a:xfrm>
          <a:prstGeom prst="rect">
            <a:avLst/>
          </a:prstGeom>
          <a:noFill/>
        </p:spPr>
        <p:txBody>
          <a:bodyPr wrap="square" rtlCol="0">
            <a:spAutoFit/>
          </a:bodyPr>
          <a:lstStyle/>
          <a:p>
            <a:r>
              <a:rPr lang="zh-CN" altLang="en-US" b="1" dirty="0">
                <a:solidFill>
                  <a:schemeClr val="bg2">
                    <a:lumMod val="50000"/>
                  </a:schemeClr>
                </a:solidFill>
                <a:latin typeface="微软雅黑" panose="020B0503020204020204" pitchFamily="34" charset="-122"/>
                <a:ea typeface="微软雅黑" panose="020B0503020204020204" pitchFamily="34" charset="-122"/>
              </a:rPr>
              <a:t>报销、入账及归档相关政策</a:t>
            </a:r>
          </a:p>
        </p:txBody>
      </p:sp>
    </p:spTree>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27795" y="1818005"/>
            <a:ext cx="1776730" cy="1557655"/>
            <a:chOff x="2165" y="2863"/>
            <a:chExt cx="4163" cy="3779"/>
          </a:xfrm>
        </p:grpSpPr>
        <p:pic>
          <p:nvPicPr>
            <p:cNvPr id="157698" name="图片 6"/>
            <p:cNvPicPr>
              <a:picLocks noChangeAspect="1"/>
            </p:cNvPicPr>
            <p:nvPr/>
          </p:nvPicPr>
          <p:blipFill>
            <a:blip r:embed="rId3" cstate="print"/>
            <a:stretch>
              <a:fillRect/>
            </a:stretch>
          </p:blipFill>
          <p:spPr>
            <a:xfrm>
              <a:off x="2165" y="2863"/>
              <a:ext cx="3030" cy="3022"/>
            </a:xfrm>
            <a:prstGeom prst="rect">
              <a:avLst/>
            </a:prstGeom>
            <a:noFill/>
            <a:ln w="9525">
              <a:noFill/>
            </a:ln>
          </p:spPr>
        </p:pic>
        <p:sp>
          <p:nvSpPr>
            <p:cNvPr id="157699" name="矩形 7"/>
            <p:cNvSpPr/>
            <p:nvPr/>
          </p:nvSpPr>
          <p:spPr>
            <a:xfrm>
              <a:off x="4565" y="4878"/>
              <a:ext cx="1763" cy="1765"/>
            </a:xfrm>
            <a:prstGeom prst="rect">
              <a:avLst/>
            </a:prstGeom>
            <a:solidFill>
              <a:schemeClr val="accent1"/>
            </a:solidFill>
            <a:ln w="9525">
              <a:noFill/>
            </a:ln>
          </p:spPr>
          <p:txBody>
            <a:bodyPr anchor="ctr" anchorCtr="0"/>
            <a:lstStyle/>
            <a:p>
              <a:endParaRPr lang="zh-CN" altLang="en-US" sz="1500" b="1" i="1" dirty="0">
                <a:solidFill>
                  <a:srgbClr val="FFFFFF"/>
                </a:solidFill>
                <a:latin typeface="Calibri" panose="020F0502020204030204" pitchFamily="34" charset="0"/>
                <a:sym typeface="Calibri" panose="020F0502020204030204" pitchFamily="34" charset="0"/>
              </a:endParaRPr>
            </a:p>
          </p:txBody>
        </p:sp>
        <p:sp>
          <p:nvSpPr>
            <p:cNvPr id="157701" name="矩形 3"/>
            <p:cNvSpPr/>
            <p:nvPr/>
          </p:nvSpPr>
          <p:spPr>
            <a:xfrm>
              <a:off x="4588" y="4900"/>
              <a:ext cx="1740" cy="1738"/>
            </a:xfrm>
            <a:prstGeom prst="rect">
              <a:avLst/>
            </a:prstGeom>
            <a:solidFill>
              <a:srgbClr val="0070C0"/>
            </a:solidFill>
            <a:ln w="9525">
              <a:noFill/>
            </a:ln>
          </p:spPr>
          <p:txBody>
            <a:bodyPr anchor="ctr" anchorCtr="0"/>
            <a:lstStyle/>
            <a:p>
              <a:pPr algn="ctr"/>
              <a:r>
                <a:rPr lang="en-US" altLang="zh-CN" sz="3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3999925" y="2713490"/>
            <a:ext cx="5544385"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数电发票蓝字开具操作</a:t>
            </a:r>
            <a:endParaRPr lang="en-US" altLang="zh-CN" sz="2800" dirty="0">
              <a:latin typeface="黑体" panose="02010609060101010101" pitchFamily="49" charset="-122"/>
              <a:ea typeface="黑体" panose="02010609060101010101"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5350" y="984235"/>
            <a:ext cx="7406259" cy="532019"/>
          </a:xfrm>
          <a:prstGeom prst="rect">
            <a:avLst/>
          </a:prstGeom>
          <a:noFill/>
        </p:spPr>
        <p:txBody>
          <a:bodyPr/>
          <a:lstStyle/>
          <a:p>
            <a:pPr algn="ctr">
              <a:lnSpc>
                <a:spcPct val="160000"/>
              </a:lnSpc>
              <a:defRPr/>
            </a:pPr>
            <a:r>
              <a:rPr lang="zh-CN" altLang="en-US" sz="2250" spc="211" dirty="0">
                <a:solidFill>
                  <a:srgbClr val="000000">
                    <a:lumMod val="75000"/>
                    <a:lumOff val="25000"/>
                  </a:srgbClr>
                </a:solidFill>
                <a:latin typeface="思源黑体 CN Bold" panose="020B0800000000000000" charset="-122"/>
                <a:ea typeface="思源黑体 CN Bold" panose="020B0800000000000000" charset="-122"/>
              </a:rPr>
              <a:t>开票流程</a:t>
            </a:r>
          </a:p>
        </p:txBody>
      </p:sp>
      <p:pic>
        <p:nvPicPr>
          <p:cNvPr id="49155" name="图片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13790" y="2038472"/>
            <a:ext cx="5670198" cy="1729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1"/>
          <p:cNvSpPr>
            <a:spLocks noChangeArrowheads="1"/>
          </p:cNvSpPr>
          <p:nvPr/>
        </p:nvSpPr>
        <p:spPr bwMode="auto">
          <a:xfrm>
            <a:off x="183660" y="204408"/>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800"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数电发票开票流程</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48"/>
          <p:cNvSpPr txBox="1">
            <a:spLocks noChangeArrowheads="1"/>
          </p:cNvSpPr>
          <p:nvPr/>
        </p:nvSpPr>
        <p:spPr bwMode="auto">
          <a:xfrm>
            <a:off x="174928" y="3928538"/>
            <a:ext cx="1008035" cy="186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3751" tIns="31874" rIns="63751" bIns="31874">
            <a:spAutoFit/>
          </a:bodyPr>
          <a:lstStyle>
            <a:lvl1pPr defTabSz="796925">
              <a:defRPr>
                <a:solidFill>
                  <a:schemeClr val="tx1"/>
                </a:solidFill>
                <a:latin typeface="Arial" panose="020B0604020202020204" pitchFamily="34" charset="0"/>
                <a:ea typeface="微软雅黑" panose="020B0503020204020204" pitchFamily="34" charset="-122"/>
              </a:defRPr>
            </a:lvl1pPr>
            <a:lvl2pPr marL="742950" indent="-285750" defTabSz="796925">
              <a:defRPr>
                <a:solidFill>
                  <a:schemeClr val="tx1"/>
                </a:solidFill>
                <a:latin typeface="Arial" panose="020B0604020202020204" pitchFamily="34" charset="0"/>
                <a:ea typeface="微软雅黑" panose="020B0503020204020204" pitchFamily="34" charset="-122"/>
              </a:defRPr>
            </a:lvl2pPr>
            <a:lvl3pPr marL="1143000" indent="-228600" defTabSz="796925">
              <a:defRPr>
                <a:solidFill>
                  <a:schemeClr val="tx1"/>
                </a:solidFill>
                <a:latin typeface="Arial" panose="020B0604020202020204" pitchFamily="34" charset="0"/>
                <a:ea typeface="微软雅黑" panose="020B0503020204020204" pitchFamily="34" charset="-122"/>
              </a:defRPr>
            </a:lvl3pPr>
            <a:lvl4pPr marL="1600200" indent="-228600" defTabSz="796925">
              <a:defRPr>
                <a:solidFill>
                  <a:schemeClr val="tx1"/>
                </a:solidFill>
                <a:latin typeface="Arial" panose="020B0604020202020204" pitchFamily="34" charset="0"/>
                <a:ea typeface="微软雅黑" panose="020B0503020204020204" pitchFamily="34" charset="-122"/>
              </a:defRPr>
            </a:lvl4pPr>
            <a:lvl5pPr marL="2057400" indent="-228600" defTabSz="796925">
              <a:defRPr>
                <a:solidFill>
                  <a:schemeClr val="tx1"/>
                </a:solidFill>
                <a:latin typeface="Arial" panose="020B0604020202020204" pitchFamily="34" charset="0"/>
                <a:ea typeface="微软雅黑" panose="020B0503020204020204" pitchFamily="34" charset="-122"/>
              </a:defRPr>
            </a:lvl5pPr>
            <a:lvl6pPr marL="2514600" indent="-228600" defTabSz="7969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7969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7969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7969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795">
                <a:solidFill>
                  <a:schemeClr val="bg1"/>
                </a:solidFill>
                <a:latin typeface="微软雅黑" panose="020B0503020204020204" pitchFamily="34" charset="-122"/>
              </a:rPr>
              <a:t>www.aisino.com</a:t>
            </a:r>
          </a:p>
        </p:txBody>
      </p:sp>
      <p:sp>
        <p:nvSpPr>
          <p:cNvPr id="39" name="矩形 38"/>
          <p:cNvSpPr/>
          <p:nvPr/>
        </p:nvSpPr>
        <p:spPr>
          <a:xfrm>
            <a:off x="759700" y="4000273"/>
            <a:ext cx="9350190" cy="369332"/>
          </a:xfrm>
          <a:prstGeom prst="rect">
            <a:avLst/>
          </a:prstGeom>
        </p:spPr>
        <p:txBody>
          <a:bodyPr wrap="square">
            <a:spAutoFit/>
          </a:bodyPr>
          <a:lstStyle/>
          <a:p>
            <a:r>
              <a:rPr lang="zh-CN" altLang="en-US" b="1" kern="0" dirty="0">
                <a:solidFill>
                  <a:srgbClr val="333333"/>
                </a:solidFill>
                <a:ea typeface="微软雅黑" panose="020B0503020204020204" pitchFamily="34" charset="-122"/>
                <a:cs typeface="宋体" panose="02010600030101010101" pitchFamily="2" charset="-122"/>
              </a:rPr>
              <a:t>步骤一</a:t>
            </a:r>
            <a:r>
              <a:rPr lang="zh-CN" altLang="en-US" kern="0" dirty="0">
                <a:solidFill>
                  <a:srgbClr val="333333"/>
                </a:solidFill>
                <a:ea typeface="微软雅黑" panose="020B0503020204020204" pitchFamily="34" charset="-122"/>
                <a:cs typeface="宋体" panose="02010600030101010101" pitchFamily="2" charset="-122"/>
              </a:rPr>
              <a:t>：</a:t>
            </a:r>
            <a:r>
              <a:rPr lang="zh-CN" altLang="zh-CN" kern="0" dirty="0">
                <a:solidFill>
                  <a:srgbClr val="333333"/>
                </a:solidFill>
                <a:ea typeface="微软雅黑" panose="020B0503020204020204" pitchFamily="34" charset="-122"/>
                <a:cs typeface="宋体" panose="02010600030101010101" pitchFamily="2" charset="-122"/>
              </a:rPr>
              <a:t>通过手机</a:t>
            </a:r>
            <a:r>
              <a:rPr lang="en-US" altLang="zh-CN" kern="0" dirty="0">
                <a:solidFill>
                  <a:srgbClr val="333333"/>
                </a:solidFill>
                <a:ea typeface="微软雅黑" panose="020B0503020204020204" pitchFamily="34" charset="-122"/>
                <a:cs typeface="宋体" panose="02010600030101010101" pitchFamily="2" charset="-122"/>
              </a:rPr>
              <a:t>APP</a:t>
            </a:r>
            <a:r>
              <a:rPr lang="zh-CN" altLang="zh-CN" kern="0" dirty="0">
                <a:solidFill>
                  <a:srgbClr val="333333"/>
                </a:solidFill>
                <a:ea typeface="微软雅黑" panose="020B0503020204020204" pitchFamily="34" charset="-122"/>
                <a:cs typeface="宋体" panose="02010600030101010101" pitchFamily="2" charset="-122"/>
              </a:rPr>
              <a:t>中【个人业务】</a:t>
            </a:r>
            <a:r>
              <a:rPr lang="en-US" altLang="zh-CN" kern="0" dirty="0">
                <a:solidFill>
                  <a:srgbClr val="333333"/>
                </a:solidFill>
                <a:ea typeface="微软雅黑" panose="020B0503020204020204" pitchFamily="34" charset="-122"/>
                <a:cs typeface="宋体" panose="02010600030101010101" pitchFamily="2" charset="-122"/>
              </a:rPr>
              <a:t>-</a:t>
            </a:r>
            <a:r>
              <a:rPr lang="zh-CN" altLang="zh-CN" kern="0" dirty="0">
                <a:solidFill>
                  <a:srgbClr val="333333"/>
                </a:solidFill>
                <a:ea typeface="微软雅黑" panose="020B0503020204020204" pitchFamily="34" charset="-122"/>
                <a:cs typeface="宋体" panose="02010600030101010101" pitchFamily="2" charset="-122"/>
              </a:rPr>
              <a:t>【用户注册】功能或前往办税服务厅进行实名认证。</a:t>
            </a:r>
            <a:endParaRPr lang="zh-CN" altLang="en-US" dirty="0"/>
          </a:p>
        </p:txBody>
      </p:sp>
      <p:sp>
        <p:nvSpPr>
          <p:cNvPr id="41" name="矩形 40"/>
          <p:cNvSpPr/>
          <p:nvPr/>
        </p:nvSpPr>
        <p:spPr>
          <a:xfrm>
            <a:off x="789441" y="4805952"/>
            <a:ext cx="8970884" cy="369332"/>
          </a:xfrm>
          <a:prstGeom prst="rect">
            <a:avLst/>
          </a:prstGeom>
        </p:spPr>
        <p:txBody>
          <a:bodyPr wrap="square">
            <a:spAutoFit/>
          </a:bodyPr>
          <a:lstStyle/>
          <a:p>
            <a:r>
              <a:rPr lang="zh-CN" altLang="en-US" b="1" kern="0" dirty="0">
                <a:solidFill>
                  <a:srgbClr val="333333"/>
                </a:solidFill>
                <a:ea typeface="微软雅黑" panose="020B0503020204020204" pitchFamily="34" charset="-122"/>
                <a:cs typeface="宋体" panose="02010600030101010101" pitchFamily="2" charset="-122"/>
              </a:rPr>
              <a:t>步骤三</a:t>
            </a:r>
            <a:r>
              <a:rPr lang="zh-CN" altLang="en-US" kern="0" dirty="0">
                <a:solidFill>
                  <a:srgbClr val="333333"/>
                </a:solidFill>
                <a:ea typeface="微软雅黑" panose="020B0503020204020204" pitchFamily="34" charset="-122"/>
                <a:cs typeface="宋体" panose="02010600030101010101" pitchFamily="2" charset="-122"/>
              </a:rPr>
              <a:t>：</a:t>
            </a:r>
            <a:r>
              <a:rPr lang="zh-CN" altLang="zh-CN" kern="0" dirty="0">
                <a:solidFill>
                  <a:srgbClr val="333333"/>
                </a:solidFill>
                <a:ea typeface="微软雅黑" panose="020B0503020204020204" pitchFamily="34" charset="-122"/>
                <a:cs typeface="宋体" panose="02010600030101010101" pitchFamily="2" charset="-122"/>
              </a:rPr>
              <a:t>通过法定代表人、财务负责人、开票员三种身份登录</a:t>
            </a:r>
            <a:r>
              <a:rPr lang="zh-CN" altLang="en-US" kern="0" dirty="0">
                <a:solidFill>
                  <a:srgbClr val="333333"/>
                </a:solidFill>
                <a:ea typeface="微软雅黑" panose="020B0503020204020204" pitchFamily="34" charset="-122"/>
                <a:cs typeface="宋体" panose="02010600030101010101" pitchFamily="2" charset="-122"/>
              </a:rPr>
              <a:t>电子税局即可</a:t>
            </a:r>
            <a:r>
              <a:rPr lang="zh-CN" altLang="zh-CN" kern="0" dirty="0">
                <a:solidFill>
                  <a:srgbClr val="333333"/>
                </a:solidFill>
                <a:ea typeface="微软雅黑" panose="020B0503020204020204" pitchFamily="34" charset="-122"/>
                <a:cs typeface="宋体" panose="02010600030101010101" pitchFamily="2" charset="-122"/>
              </a:rPr>
              <a:t>开具发票。</a:t>
            </a:r>
            <a:endParaRPr lang="zh-CN" altLang="en-US" dirty="0"/>
          </a:p>
        </p:txBody>
      </p:sp>
      <p:sp>
        <p:nvSpPr>
          <p:cNvPr id="2" name="矩形 1"/>
          <p:cNvSpPr/>
          <p:nvPr/>
        </p:nvSpPr>
        <p:spPr>
          <a:xfrm>
            <a:off x="770159" y="4432303"/>
            <a:ext cx="8702146" cy="369332"/>
          </a:xfrm>
          <a:prstGeom prst="rect">
            <a:avLst/>
          </a:prstGeom>
        </p:spPr>
        <p:txBody>
          <a:bodyPr wrap="square">
            <a:spAutoFit/>
          </a:bodyPr>
          <a:lstStyle/>
          <a:p>
            <a:r>
              <a:rPr lang="zh-CN" altLang="en-US" b="1" kern="0" dirty="0">
                <a:solidFill>
                  <a:srgbClr val="333333"/>
                </a:solidFill>
                <a:ea typeface="微软雅黑" panose="020B0503020204020204" pitchFamily="34" charset="-122"/>
                <a:cs typeface="宋体" panose="02010600030101010101" pitchFamily="2" charset="-122"/>
              </a:rPr>
              <a:t>步骤二</a:t>
            </a:r>
            <a:r>
              <a:rPr lang="zh-CN" altLang="en-US" kern="0" dirty="0">
                <a:solidFill>
                  <a:srgbClr val="333333"/>
                </a:solidFill>
                <a:ea typeface="微软雅黑" panose="020B0503020204020204" pitchFamily="34" charset="-122"/>
                <a:cs typeface="宋体" panose="02010600030101010101" pitchFamily="2" charset="-122"/>
              </a:rPr>
              <a:t>：</a:t>
            </a:r>
            <a:r>
              <a:rPr lang="zh-CN" altLang="zh-CN" kern="0" dirty="0">
                <a:solidFill>
                  <a:srgbClr val="333333"/>
                </a:solidFill>
                <a:ea typeface="微软雅黑" panose="020B0503020204020204" pitchFamily="34" charset="-122"/>
                <a:cs typeface="宋体" panose="02010600030101010101" pitchFamily="2" charset="-122"/>
              </a:rPr>
              <a:t>通过法定代表人、财务负责人身份登录</a:t>
            </a:r>
            <a:r>
              <a:rPr lang="zh-CN" altLang="en-US" kern="0" dirty="0">
                <a:solidFill>
                  <a:srgbClr val="333333"/>
                </a:solidFill>
                <a:ea typeface="微软雅黑" panose="020B0503020204020204" pitchFamily="34" charset="-122"/>
                <a:cs typeface="宋体" panose="02010600030101010101" pitchFamily="2" charset="-122"/>
              </a:rPr>
              <a:t>电子税局增加开票员并授权功能</a:t>
            </a:r>
            <a:endParaRPr lang="zh-CN" altLang="en-US" dirty="0"/>
          </a:p>
        </p:txBody>
      </p:sp>
      <p:pic>
        <p:nvPicPr>
          <p:cNvPr id="3" name="图片 2"/>
          <p:cNvPicPr>
            <a:picLocks noChangeAspect="1"/>
          </p:cNvPicPr>
          <p:nvPr/>
        </p:nvPicPr>
        <p:blipFill>
          <a:blip r:embed="rId4" cstate="print"/>
          <a:stretch>
            <a:fillRect/>
          </a:stretch>
        </p:blipFill>
        <p:spPr>
          <a:xfrm>
            <a:off x="975715" y="742188"/>
            <a:ext cx="7923691" cy="3123651"/>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p:nvPr/>
        </p:nvSpPr>
        <p:spPr>
          <a:xfrm>
            <a:off x="1263650" y="695325"/>
            <a:ext cx="1943100" cy="704850"/>
          </a:xfrm>
          <a:prstGeom prst="homePlate">
            <a:avLst>
              <a:gd name="adj" fmla="val 68714"/>
            </a:avLst>
          </a:prstGeom>
          <a:solidFill>
            <a:srgbClr val="C55A11"/>
          </a:solidFill>
          <a:ln w="9525">
            <a:noFill/>
          </a:ln>
        </p:spPr>
        <p:txBody>
          <a:bodyPr anchor="ctr" anchorCtr="0"/>
          <a:lstStyle/>
          <a:p>
            <a:pPr algn="ctr"/>
            <a:r>
              <a:rPr lang="zh-CN" altLang="en-US" sz="3600" b="1" dirty="0">
                <a:solidFill>
                  <a:srgbClr val="F9FBFA"/>
                </a:solidFill>
                <a:latin typeface="微软雅黑" panose="020B0503020204020204" pitchFamily="34" charset="-122"/>
                <a:ea typeface="微软雅黑" panose="020B0503020204020204" pitchFamily="34" charset="-122"/>
                <a:sym typeface="微软雅黑" panose="020B0503020204020204" pitchFamily="34" charset="-122"/>
              </a:rPr>
              <a:t>目   录</a:t>
            </a:r>
            <a:endParaRPr lang="zh-CN" altLang="en-US" dirty="0">
              <a:latin typeface="Calibri" panose="020F0502020204030204" pitchFamily="34" charset="0"/>
            </a:endParaRPr>
          </a:p>
        </p:txBody>
      </p:sp>
      <p:pic>
        <p:nvPicPr>
          <p:cNvPr id="155653" name="图片 2"/>
          <p:cNvPicPr>
            <a:picLocks noChangeAspect="1"/>
          </p:cNvPicPr>
          <p:nvPr/>
        </p:nvPicPr>
        <p:blipFill>
          <a:blip r:embed="rId3" cstate="print"/>
          <a:stretch>
            <a:fillRect/>
          </a:stretch>
        </p:blipFill>
        <p:spPr>
          <a:xfrm>
            <a:off x="0" y="3763963"/>
            <a:ext cx="3078163" cy="1976437"/>
          </a:xfrm>
          <a:prstGeom prst="rect">
            <a:avLst/>
          </a:prstGeom>
          <a:noFill/>
          <a:ln w="9525">
            <a:noFill/>
          </a:ln>
        </p:spPr>
      </p:pic>
      <p:sp>
        <p:nvSpPr>
          <p:cNvPr id="2" name="文本框 1"/>
          <p:cNvSpPr txBox="1"/>
          <p:nvPr/>
        </p:nvSpPr>
        <p:spPr>
          <a:xfrm>
            <a:off x="2120161" y="1687118"/>
            <a:ext cx="8012460" cy="3970318"/>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01 </a:t>
            </a:r>
            <a:r>
              <a:rPr lang="zh-CN" altLang="en-US" sz="2800" dirty="0">
                <a:latin typeface="黑体" panose="02010609060101010101" pitchFamily="49" charset="-122"/>
                <a:ea typeface="黑体" panose="02010609060101010101" pitchFamily="49" charset="-122"/>
              </a:rPr>
              <a:t>数电发票相关政策及知识</a:t>
            </a:r>
            <a:endParaRPr lang="en-US" altLang="zh-CN" sz="2800" dirty="0">
              <a:latin typeface="黑体" panose="02010609060101010101" pitchFamily="49" charset="-122"/>
              <a:ea typeface="黑体" panose="02010609060101010101" pitchFamily="49" charset="-122"/>
            </a:endParaRPr>
          </a:p>
          <a:p>
            <a:endParaRPr lang="zh-CN" altLang="en-US" sz="28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02 </a:t>
            </a:r>
            <a:r>
              <a:rPr lang="zh-CN" altLang="en-US" sz="2800" dirty="0">
                <a:latin typeface="黑体" panose="02010609060101010101" pitchFamily="49" charset="-122"/>
                <a:ea typeface="黑体" panose="02010609060101010101" pitchFamily="49" charset="-122"/>
              </a:rPr>
              <a:t>数电发票蓝字开具操作</a:t>
            </a:r>
            <a:endParaRPr lang="en-US" altLang="zh-CN" sz="2800" dirty="0">
              <a:latin typeface="黑体" panose="02010609060101010101" pitchFamily="49" charset="-122"/>
              <a:ea typeface="黑体" panose="02010609060101010101" pitchFamily="49" charset="-122"/>
            </a:endParaRPr>
          </a:p>
          <a:p>
            <a:endParaRPr lang="en-US" altLang="zh-CN" sz="28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03 </a:t>
            </a:r>
            <a:r>
              <a:rPr lang="zh-CN" altLang="en-US" sz="2800" dirty="0">
                <a:latin typeface="黑体" panose="02010609060101010101" pitchFamily="49" charset="-122"/>
                <a:ea typeface="黑体" panose="02010609060101010101" pitchFamily="49" charset="-122"/>
              </a:rPr>
              <a:t>数电发票红字开具操作</a:t>
            </a:r>
            <a:endParaRPr lang="en-US" altLang="zh-CN" sz="2800" dirty="0">
              <a:latin typeface="黑体" panose="02010609060101010101" pitchFamily="49" charset="-122"/>
              <a:ea typeface="黑体" panose="02010609060101010101" pitchFamily="49" charset="-122"/>
            </a:endParaRPr>
          </a:p>
          <a:p>
            <a:endParaRPr lang="en-US" altLang="zh-CN" sz="28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04 </a:t>
            </a:r>
            <a:r>
              <a:rPr lang="zh-CN" altLang="en-US" sz="2800" dirty="0">
                <a:latin typeface="黑体" panose="02010609060101010101" pitchFamily="49" charset="-122"/>
                <a:ea typeface="黑体" panose="02010609060101010101" pitchFamily="49" charset="-122"/>
              </a:rPr>
              <a:t>税务税字账户功能介绍</a:t>
            </a:r>
            <a:endParaRPr lang="en-US" altLang="zh-CN" sz="2800" dirty="0">
              <a:latin typeface="黑体" panose="02010609060101010101" pitchFamily="49" charset="-122"/>
              <a:ea typeface="黑体" panose="02010609060101010101" pitchFamily="49" charset="-122"/>
            </a:endParaRPr>
          </a:p>
          <a:p>
            <a:endParaRPr lang="en-US" altLang="zh-CN" sz="2800" dirty="0">
              <a:latin typeface="黑体" panose="02010609060101010101" pitchFamily="49" charset="-122"/>
              <a:ea typeface="黑体" panose="02010609060101010101" pitchFamily="49" charset="-122"/>
            </a:endParaRPr>
          </a:p>
          <a:p>
            <a:endParaRPr lang="en-US" altLang="zh-CN" sz="2800" dirty="0">
              <a:latin typeface="黑体" panose="02010609060101010101" pitchFamily="49" charset="-122"/>
              <a:ea typeface="黑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543685" y="4371319"/>
            <a:ext cx="8628571" cy="646331"/>
          </a:xfrm>
          <a:prstGeom prst="rect">
            <a:avLst/>
          </a:prstGeom>
        </p:spPr>
        <p:txBody>
          <a:bodyPr wrap="square">
            <a:spAutoFit/>
          </a:bodyPr>
          <a:lstStyle/>
          <a:p>
            <a:r>
              <a:rPr lang="zh-CN" altLang="en-US" b="1" dirty="0">
                <a:solidFill>
                  <a:srgbClr val="221714"/>
                </a:solidFill>
                <a:latin typeface="宋体" panose="02010600030101010101" pitchFamily="2" charset="-122"/>
              </a:rPr>
              <a:t>纳税人登录电子税务局后，首页可显示纳税人相关权限功能菜单。若纳税人符合可开具电子发票等条件可在</a:t>
            </a:r>
            <a:r>
              <a:rPr lang="en-US" altLang="zh-CN" b="1" dirty="0">
                <a:solidFill>
                  <a:srgbClr val="221714"/>
                </a:solidFill>
                <a:latin typeface="宋体" panose="02010600030101010101" pitchFamily="2" charset="-122"/>
              </a:rPr>
              <a:t>【</a:t>
            </a:r>
            <a:r>
              <a:rPr lang="zh-CN" altLang="en-US" b="1" dirty="0">
                <a:solidFill>
                  <a:srgbClr val="221714"/>
                </a:solidFill>
                <a:latin typeface="宋体" panose="02010600030101010101" pitchFamily="2" charset="-122"/>
              </a:rPr>
              <a:t>我要办税</a:t>
            </a:r>
            <a:r>
              <a:rPr lang="en-US" altLang="zh-CN" b="1" dirty="0">
                <a:solidFill>
                  <a:srgbClr val="221714"/>
                </a:solidFill>
                <a:latin typeface="宋体" panose="02010600030101010101" pitchFamily="2" charset="-122"/>
              </a:rPr>
              <a:t>】</a:t>
            </a:r>
            <a:r>
              <a:rPr lang="zh-CN" altLang="en-US" b="1" dirty="0">
                <a:solidFill>
                  <a:srgbClr val="221714"/>
                </a:solidFill>
                <a:latin typeface="宋体" panose="02010600030101010101" pitchFamily="2" charset="-122"/>
              </a:rPr>
              <a:t>模块下显示电子发票平台中的</a:t>
            </a:r>
            <a:r>
              <a:rPr lang="en-US" altLang="zh-CN" b="1" dirty="0">
                <a:solidFill>
                  <a:srgbClr val="221714"/>
                </a:solidFill>
                <a:latin typeface="宋体" panose="02010600030101010101" pitchFamily="2" charset="-122"/>
              </a:rPr>
              <a:t>【</a:t>
            </a:r>
            <a:r>
              <a:rPr lang="zh-CN" altLang="en-US" b="1" dirty="0">
                <a:solidFill>
                  <a:srgbClr val="221714"/>
                </a:solidFill>
                <a:latin typeface="宋体" panose="02010600030101010101" pitchFamily="2" charset="-122"/>
              </a:rPr>
              <a:t>开票业务</a:t>
            </a:r>
            <a:r>
              <a:rPr lang="en-US" altLang="zh-CN" b="1" dirty="0">
                <a:solidFill>
                  <a:srgbClr val="221714"/>
                </a:solidFill>
                <a:latin typeface="宋体" panose="02010600030101010101" pitchFamily="2" charset="-122"/>
              </a:rPr>
              <a:t>】</a:t>
            </a:r>
            <a:endParaRPr lang="zh-CN" altLang="en-US" b="1" dirty="0">
              <a:latin typeface="宋体" panose="02010600030101010101" pitchFamily="2" charset="-122"/>
            </a:endParaRPr>
          </a:p>
        </p:txBody>
      </p:sp>
      <p:pic>
        <p:nvPicPr>
          <p:cNvPr id="5" name="图片 4"/>
          <p:cNvPicPr>
            <a:picLocks noChangeAspect="1"/>
          </p:cNvPicPr>
          <p:nvPr/>
        </p:nvPicPr>
        <p:blipFill>
          <a:blip r:embed="rId4" cstate="print"/>
          <a:stretch>
            <a:fillRect/>
          </a:stretch>
        </p:blipFill>
        <p:spPr>
          <a:xfrm>
            <a:off x="337832" y="694557"/>
            <a:ext cx="9040275" cy="3501847"/>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255665" y="913365"/>
            <a:ext cx="9400300" cy="3244817"/>
          </a:xfrm>
          <a:prstGeom prst="rect">
            <a:avLst/>
          </a:prstGeom>
        </p:spPr>
      </p:pic>
      <p:sp>
        <p:nvSpPr>
          <p:cNvPr id="5" name="矩形 4"/>
          <p:cNvSpPr/>
          <p:nvPr/>
        </p:nvSpPr>
        <p:spPr>
          <a:xfrm>
            <a:off x="765714" y="4551905"/>
            <a:ext cx="8628571" cy="369332"/>
          </a:xfrm>
          <a:prstGeom prst="rect">
            <a:avLst/>
          </a:prstGeom>
        </p:spPr>
        <p:txBody>
          <a:bodyPr wrap="square">
            <a:spAutoFit/>
          </a:bodyPr>
          <a:lstStyle/>
          <a:p>
            <a:pPr algn="ctr"/>
            <a:r>
              <a:rPr lang="zh-CN" altLang="en-US" b="1" dirty="0">
                <a:solidFill>
                  <a:srgbClr val="221714"/>
                </a:solidFill>
                <a:latin typeface="宋体" panose="02010600030101010101" pitchFamily="2" charset="-122"/>
              </a:rPr>
              <a:t>开票业务主界面</a:t>
            </a:r>
            <a:endParaRPr lang="zh-CN" altLang="en-US" b="1" dirty="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471680" y="861897"/>
            <a:ext cx="8896265" cy="3739201"/>
          </a:xfrm>
          <a:prstGeom prst="rect">
            <a:avLst/>
          </a:prstGeom>
        </p:spPr>
      </p:pic>
      <p:sp>
        <p:nvSpPr>
          <p:cNvPr id="3" name="矩形 2"/>
          <p:cNvSpPr/>
          <p:nvPr/>
        </p:nvSpPr>
        <p:spPr>
          <a:xfrm>
            <a:off x="631868" y="4853103"/>
            <a:ext cx="8896264" cy="646331"/>
          </a:xfrm>
          <a:prstGeom prst="rect">
            <a:avLst/>
          </a:prstGeom>
        </p:spPr>
        <p:txBody>
          <a:bodyPr wrap="square">
            <a:spAutoFit/>
          </a:bodyPr>
          <a:lstStyle/>
          <a:p>
            <a:r>
              <a:rPr lang="zh-CN" altLang="en-US" b="1" dirty="0">
                <a:solidFill>
                  <a:srgbClr val="221714"/>
                </a:solidFill>
                <a:latin typeface="方正书宋"/>
              </a:rPr>
              <a:t>功能菜单依次选择</a:t>
            </a:r>
            <a:r>
              <a:rPr lang="en-US" altLang="zh-CN" b="1" dirty="0">
                <a:solidFill>
                  <a:srgbClr val="221714"/>
                </a:solidFill>
                <a:latin typeface="方正书宋"/>
              </a:rPr>
              <a:t>【</a:t>
            </a:r>
            <a:r>
              <a:rPr lang="zh-CN" altLang="en-US" b="1" dirty="0">
                <a:solidFill>
                  <a:srgbClr val="221714"/>
                </a:solidFill>
                <a:latin typeface="方正书宋"/>
              </a:rPr>
              <a:t>开票业务</a:t>
            </a:r>
            <a:r>
              <a:rPr lang="en-US" altLang="zh-CN" b="1" dirty="0">
                <a:solidFill>
                  <a:srgbClr val="221714"/>
                </a:solidFill>
                <a:latin typeface="方正书宋"/>
              </a:rPr>
              <a:t>】</a:t>
            </a:r>
            <a:r>
              <a:rPr lang="zh-CN" altLang="en-US" b="1" dirty="0">
                <a:solidFill>
                  <a:srgbClr val="221714"/>
                </a:solidFill>
                <a:latin typeface="方正书宋"/>
              </a:rPr>
              <a:t>－</a:t>
            </a:r>
            <a:r>
              <a:rPr lang="en-US" altLang="zh-CN" b="1" dirty="0">
                <a:solidFill>
                  <a:srgbClr val="221714"/>
                </a:solidFill>
                <a:latin typeface="方正书宋"/>
              </a:rPr>
              <a:t>【</a:t>
            </a:r>
            <a:r>
              <a:rPr lang="zh-CN" altLang="en-US" b="1" dirty="0">
                <a:solidFill>
                  <a:srgbClr val="221714"/>
                </a:solidFill>
                <a:latin typeface="方正书宋"/>
              </a:rPr>
              <a:t>开票信息维护</a:t>
            </a:r>
            <a:r>
              <a:rPr lang="en-US" altLang="zh-CN" b="1" dirty="0">
                <a:solidFill>
                  <a:srgbClr val="221714"/>
                </a:solidFill>
                <a:latin typeface="方正书宋"/>
              </a:rPr>
              <a:t>】</a:t>
            </a:r>
            <a:r>
              <a:rPr lang="zh-CN" altLang="en-US" b="1" dirty="0">
                <a:solidFill>
                  <a:srgbClr val="221714"/>
                </a:solidFill>
                <a:latin typeface="方正书宋"/>
              </a:rPr>
              <a:t>，进入开票信息维护的功能点展示页面，主要展示“项目信息维护”、“客户信息维护”、“附加信息维护”等功能</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1353362" y="913365"/>
            <a:ext cx="7453275" cy="3165846"/>
          </a:xfrm>
          <a:prstGeom prst="rect">
            <a:avLst/>
          </a:prstGeom>
        </p:spPr>
      </p:pic>
      <p:sp>
        <p:nvSpPr>
          <p:cNvPr id="3" name="矩形 2"/>
          <p:cNvSpPr/>
          <p:nvPr/>
        </p:nvSpPr>
        <p:spPr>
          <a:xfrm>
            <a:off x="1047720" y="4663611"/>
            <a:ext cx="8640600" cy="646331"/>
          </a:xfrm>
          <a:prstGeom prst="rect">
            <a:avLst/>
          </a:prstGeom>
        </p:spPr>
        <p:txBody>
          <a:bodyPr wrap="square">
            <a:spAutoFit/>
          </a:bodyPr>
          <a:lstStyle/>
          <a:p>
            <a:r>
              <a:rPr lang="zh-CN" altLang="en-US" b="1" dirty="0">
                <a:solidFill>
                  <a:srgbClr val="221714"/>
                </a:solidFill>
                <a:latin typeface="方正书宋"/>
              </a:rPr>
              <a:t>纳税人根据实际需要对开票信息中的项目信息进行维护，以便在开票时根据需求选择预设的项目信息来填写开票信息，便捷完成发票开具。</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941514" y="769355"/>
            <a:ext cx="8276972" cy="3542003"/>
          </a:xfrm>
          <a:prstGeom prst="rect">
            <a:avLst/>
          </a:prstGeom>
        </p:spPr>
      </p:pic>
      <p:sp>
        <p:nvSpPr>
          <p:cNvPr id="3" name="矩形 2"/>
          <p:cNvSpPr/>
          <p:nvPr/>
        </p:nvSpPr>
        <p:spPr>
          <a:xfrm>
            <a:off x="759699" y="4587898"/>
            <a:ext cx="8568595" cy="646331"/>
          </a:xfrm>
          <a:prstGeom prst="rect">
            <a:avLst/>
          </a:prstGeom>
        </p:spPr>
        <p:txBody>
          <a:bodyPr wrap="square">
            <a:spAutoFit/>
          </a:bodyPr>
          <a:lstStyle/>
          <a:p>
            <a:r>
              <a:rPr lang="zh-CN" altLang="en-US" b="1" dirty="0">
                <a:solidFill>
                  <a:srgbClr val="221714"/>
                </a:solidFill>
                <a:latin typeface="方正书宋"/>
              </a:rPr>
              <a:t>纳税人根据实际需要对开票信息中的客户信息进行维护，以便在开票时根据需求选择预设的客户信息来填写开票信息，便捷完成发票开具。</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775877" y="1009673"/>
            <a:ext cx="8608245" cy="3695653"/>
          </a:xfrm>
          <a:prstGeom prst="rect">
            <a:avLst/>
          </a:prstGeom>
        </p:spPr>
      </p:pic>
      <p:sp>
        <p:nvSpPr>
          <p:cNvPr id="3" name="矩形 2"/>
          <p:cNvSpPr/>
          <p:nvPr/>
        </p:nvSpPr>
        <p:spPr>
          <a:xfrm>
            <a:off x="775877" y="4872191"/>
            <a:ext cx="8912443" cy="646331"/>
          </a:xfrm>
          <a:prstGeom prst="rect">
            <a:avLst/>
          </a:prstGeom>
        </p:spPr>
        <p:txBody>
          <a:bodyPr wrap="square">
            <a:spAutoFit/>
          </a:bodyPr>
          <a:lstStyle/>
          <a:p>
            <a:r>
              <a:rPr lang="zh-CN" altLang="en-US" b="1" dirty="0">
                <a:solidFill>
                  <a:srgbClr val="221714"/>
                </a:solidFill>
                <a:latin typeface="方正书宋"/>
              </a:rPr>
              <a:t>纳税人根据实际需要对开票信息中的附加要素以及场景模板进行维护，以便在开票时根据需求选择预设的附件要素或场景模板来填写备注信息，便捷完成发票开具。</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687694" y="4657625"/>
            <a:ext cx="8611353" cy="646331"/>
          </a:xfrm>
          <a:prstGeom prst="rect">
            <a:avLst/>
          </a:prstGeom>
        </p:spPr>
        <p:txBody>
          <a:bodyPr wrap="square">
            <a:spAutoFit/>
          </a:bodyPr>
          <a:lstStyle/>
          <a:p>
            <a:r>
              <a:rPr lang="zh-CN" altLang="en-US" dirty="0">
                <a:solidFill>
                  <a:srgbClr val="221714"/>
                </a:solidFill>
                <a:latin typeface="微软雅黑" panose="020B0503020204020204" pitchFamily="34" charset="-122"/>
                <a:ea typeface="微软雅黑" panose="020B0503020204020204" pitchFamily="34" charset="-122"/>
              </a:rPr>
              <a:t>功能菜单依次选择</a:t>
            </a:r>
            <a:r>
              <a:rPr lang="en-US" altLang="zh-CN" dirty="0">
                <a:solidFill>
                  <a:srgbClr val="221714"/>
                </a:solidFill>
                <a:latin typeface="微软雅黑" panose="020B0503020204020204" pitchFamily="34" charset="-122"/>
                <a:ea typeface="微软雅黑" panose="020B0503020204020204" pitchFamily="34" charset="-122"/>
              </a:rPr>
              <a:t>【</a:t>
            </a:r>
            <a:r>
              <a:rPr lang="zh-CN" altLang="en-US" dirty="0">
                <a:solidFill>
                  <a:srgbClr val="221714"/>
                </a:solidFill>
                <a:latin typeface="微软雅黑" panose="020B0503020204020204" pitchFamily="34" charset="-122"/>
                <a:ea typeface="微软雅黑" panose="020B0503020204020204" pitchFamily="34" charset="-122"/>
              </a:rPr>
              <a:t>开票业务</a:t>
            </a:r>
            <a:r>
              <a:rPr lang="en-US" altLang="zh-CN" dirty="0">
                <a:solidFill>
                  <a:srgbClr val="221714"/>
                </a:solidFill>
                <a:latin typeface="微软雅黑" panose="020B0503020204020204" pitchFamily="34" charset="-122"/>
                <a:ea typeface="微软雅黑" panose="020B0503020204020204" pitchFamily="34" charset="-122"/>
              </a:rPr>
              <a:t>】</a:t>
            </a:r>
            <a:r>
              <a:rPr lang="zh-CN" altLang="en-US" dirty="0">
                <a:solidFill>
                  <a:srgbClr val="221714"/>
                </a:solidFill>
                <a:latin typeface="微软雅黑" panose="020B0503020204020204" pitchFamily="34" charset="-122"/>
                <a:ea typeface="微软雅黑" panose="020B0503020204020204" pitchFamily="34" charset="-122"/>
              </a:rPr>
              <a:t>－</a:t>
            </a:r>
            <a:r>
              <a:rPr lang="en-US" altLang="zh-CN" dirty="0">
                <a:solidFill>
                  <a:srgbClr val="221714"/>
                </a:solidFill>
                <a:latin typeface="微软雅黑" panose="020B0503020204020204" pitchFamily="34" charset="-122"/>
                <a:ea typeface="微软雅黑" panose="020B0503020204020204" pitchFamily="34" charset="-122"/>
              </a:rPr>
              <a:t>【</a:t>
            </a:r>
            <a:r>
              <a:rPr lang="zh-CN" altLang="en-US" dirty="0">
                <a:solidFill>
                  <a:srgbClr val="221714"/>
                </a:solidFill>
                <a:latin typeface="微软雅黑" panose="020B0503020204020204" pitchFamily="34" charset="-122"/>
                <a:ea typeface="微软雅黑" panose="020B0503020204020204" pitchFamily="34" charset="-122"/>
              </a:rPr>
              <a:t>蓝字发票开具</a:t>
            </a:r>
            <a:r>
              <a:rPr lang="en-US" altLang="zh-CN" dirty="0">
                <a:solidFill>
                  <a:srgbClr val="221714"/>
                </a:solidFill>
                <a:latin typeface="微软雅黑" panose="020B0503020204020204" pitchFamily="34" charset="-122"/>
                <a:ea typeface="微软雅黑" panose="020B0503020204020204" pitchFamily="34" charset="-122"/>
              </a:rPr>
              <a:t>】</a:t>
            </a:r>
            <a:r>
              <a:rPr lang="zh-CN" altLang="en-US" dirty="0">
                <a:solidFill>
                  <a:srgbClr val="221714"/>
                </a:solidFill>
                <a:latin typeface="微软雅黑" panose="020B0503020204020204" pitchFamily="34" charset="-122"/>
                <a:ea typeface="微软雅黑" panose="020B0503020204020204" pitchFamily="34" charset="-122"/>
              </a:rPr>
              <a:t>，进入蓝字发票开具的二级首页功能页面，主要展示“数据概览”、“发票填开”、“最近开票”等功能</a:t>
            </a:r>
            <a:endParaRPr lang="zh-CN" altLang="en-US"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cstate="print"/>
          <a:stretch>
            <a:fillRect/>
          </a:stretch>
        </p:blipFill>
        <p:spPr>
          <a:xfrm>
            <a:off x="687694" y="841360"/>
            <a:ext cx="8084385" cy="339879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901171" y="913364"/>
            <a:ext cx="8608960" cy="3777987"/>
          </a:xfrm>
          <a:prstGeom prst="rect">
            <a:avLst/>
          </a:prstGeom>
        </p:spPr>
      </p:pic>
      <p:sp>
        <p:nvSpPr>
          <p:cNvPr id="5" name="文本框 4"/>
          <p:cNvSpPr txBox="1"/>
          <p:nvPr/>
        </p:nvSpPr>
        <p:spPr>
          <a:xfrm>
            <a:off x="2127795" y="4945645"/>
            <a:ext cx="5832405" cy="369332"/>
          </a:xfrm>
          <a:prstGeom prst="rect">
            <a:avLst/>
          </a:prstGeom>
          <a:noFill/>
        </p:spPr>
        <p:txBody>
          <a:bodyPr wrap="square" rtlCol="0">
            <a:spAutoFit/>
          </a:bodyPr>
          <a:lstStyle/>
          <a:p>
            <a:pPr algn="ctr"/>
            <a:r>
              <a:rPr lang="zh-CN" altLang="en-US" b="1" dirty="0"/>
              <a:t>身份认证频次设置</a:t>
            </a: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3" name="图片 2"/>
          <p:cNvPicPr>
            <a:picLocks noChangeAspect="1"/>
          </p:cNvPicPr>
          <p:nvPr/>
        </p:nvPicPr>
        <p:blipFill>
          <a:blip r:embed="rId4" cstate="print"/>
          <a:stretch>
            <a:fillRect/>
          </a:stretch>
        </p:blipFill>
        <p:spPr>
          <a:xfrm>
            <a:off x="1027895" y="1183165"/>
            <a:ext cx="8104210" cy="3568496"/>
          </a:xfrm>
          <a:prstGeom prst="rect">
            <a:avLst/>
          </a:prstGeom>
        </p:spPr>
      </p:pic>
      <p:sp>
        <p:nvSpPr>
          <p:cNvPr id="5" name="矩形 4"/>
          <p:cNvSpPr/>
          <p:nvPr/>
        </p:nvSpPr>
        <p:spPr>
          <a:xfrm>
            <a:off x="1767272" y="5045852"/>
            <a:ext cx="7344510" cy="369332"/>
          </a:xfrm>
          <a:prstGeom prst="rect">
            <a:avLst/>
          </a:prstGeom>
        </p:spPr>
        <p:txBody>
          <a:bodyPr wrap="square">
            <a:spAutoFit/>
          </a:bodyPr>
          <a:lstStyle/>
          <a:p>
            <a:r>
              <a:rPr lang="zh-CN" altLang="en-US" dirty="0">
                <a:solidFill>
                  <a:srgbClr val="221714"/>
                </a:solidFill>
                <a:latin typeface="方正书宋"/>
              </a:rPr>
              <a:t>点击</a:t>
            </a:r>
            <a:r>
              <a:rPr lang="en-US" altLang="zh-CN" dirty="0">
                <a:solidFill>
                  <a:srgbClr val="221714"/>
                </a:solidFill>
                <a:latin typeface="方正书宋"/>
              </a:rPr>
              <a:t>【</a:t>
            </a:r>
            <a:r>
              <a:rPr lang="zh-CN" altLang="en-US" dirty="0">
                <a:solidFill>
                  <a:srgbClr val="221714"/>
                </a:solidFill>
                <a:latin typeface="方正书宋"/>
              </a:rPr>
              <a:t>发票填开</a:t>
            </a:r>
            <a:r>
              <a:rPr lang="en-US" altLang="zh-CN" dirty="0">
                <a:solidFill>
                  <a:srgbClr val="221714"/>
                </a:solidFill>
                <a:latin typeface="方正书宋"/>
              </a:rPr>
              <a:t>】</a:t>
            </a:r>
            <a:r>
              <a:rPr lang="zh-CN" altLang="en-US" dirty="0">
                <a:solidFill>
                  <a:srgbClr val="221714"/>
                </a:solidFill>
                <a:latin typeface="方正书宋"/>
              </a:rPr>
              <a:t>的“立即开票”功能，弹出立即开票页面</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stretch>
            <a:fillRect/>
          </a:stretch>
        </p:blipFill>
        <p:spPr>
          <a:xfrm>
            <a:off x="1479750" y="697350"/>
            <a:ext cx="7398739" cy="2513106"/>
          </a:xfrm>
          <a:prstGeom prst="rect">
            <a:avLst/>
          </a:prstGeom>
        </p:spPr>
      </p:pic>
      <p:pic>
        <p:nvPicPr>
          <p:cNvPr id="7" name="图片 6"/>
          <p:cNvPicPr>
            <a:picLocks noChangeAspect="1"/>
          </p:cNvPicPr>
          <p:nvPr/>
        </p:nvPicPr>
        <p:blipFill>
          <a:blip r:embed="rId4" cstate="print"/>
          <a:stretch>
            <a:fillRect/>
          </a:stretch>
        </p:blipFill>
        <p:spPr>
          <a:xfrm>
            <a:off x="1497526" y="3145520"/>
            <a:ext cx="7398739" cy="1728120"/>
          </a:xfrm>
          <a:prstGeom prst="rect">
            <a:avLst/>
          </a:prstGeom>
        </p:spPr>
      </p:pic>
      <p:sp>
        <p:nvSpPr>
          <p:cNvPr id="8" name="矩形 7"/>
          <p:cNvSpPr/>
          <p:nvPr/>
        </p:nvSpPr>
        <p:spPr>
          <a:xfrm>
            <a:off x="1396694" y="4945645"/>
            <a:ext cx="7715586" cy="646331"/>
          </a:xfrm>
          <a:prstGeom prst="rect">
            <a:avLst/>
          </a:prstGeom>
        </p:spPr>
        <p:txBody>
          <a:bodyPr wrap="square">
            <a:spAutoFit/>
          </a:bodyPr>
          <a:lstStyle/>
          <a:p>
            <a:r>
              <a:rPr lang="zh-CN" altLang="en-US" dirty="0">
                <a:solidFill>
                  <a:srgbClr val="221714"/>
                </a:solidFill>
                <a:latin typeface="方正书宋"/>
              </a:rPr>
              <a:t>纳税人在立即开票页面选择发票类型、票种标签等信息后，点击“确定”进入蓝字发票开具表单视图界面。</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27795" y="1818005"/>
            <a:ext cx="1776730" cy="1557655"/>
            <a:chOff x="2165" y="2863"/>
            <a:chExt cx="4163" cy="3779"/>
          </a:xfrm>
        </p:grpSpPr>
        <p:pic>
          <p:nvPicPr>
            <p:cNvPr id="157698" name="图片 6"/>
            <p:cNvPicPr>
              <a:picLocks noChangeAspect="1"/>
            </p:cNvPicPr>
            <p:nvPr/>
          </p:nvPicPr>
          <p:blipFill>
            <a:blip r:embed="rId3" cstate="print"/>
            <a:stretch>
              <a:fillRect/>
            </a:stretch>
          </p:blipFill>
          <p:spPr>
            <a:xfrm>
              <a:off x="2165" y="2863"/>
              <a:ext cx="3030" cy="3022"/>
            </a:xfrm>
            <a:prstGeom prst="rect">
              <a:avLst/>
            </a:prstGeom>
            <a:noFill/>
            <a:ln w="9525">
              <a:noFill/>
            </a:ln>
          </p:spPr>
        </p:pic>
        <p:sp>
          <p:nvSpPr>
            <p:cNvPr id="157699" name="矩形 7"/>
            <p:cNvSpPr/>
            <p:nvPr/>
          </p:nvSpPr>
          <p:spPr>
            <a:xfrm>
              <a:off x="4565" y="4878"/>
              <a:ext cx="1763" cy="1765"/>
            </a:xfrm>
            <a:prstGeom prst="rect">
              <a:avLst/>
            </a:prstGeom>
            <a:solidFill>
              <a:schemeClr val="accent1"/>
            </a:solidFill>
            <a:ln w="9525">
              <a:noFill/>
            </a:ln>
          </p:spPr>
          <p:txBody>
            <a:bodyPr anchor="ctr" anchorCtr="0"/>
            <a:lstStyle/>
            <a:p>
              <a:endParaRPr lang="zh-CN" altLang="en-US" sz="1500" b="1" i="1" dirty="0">
                <a:solidFill>
                  <a:srgbClr val="FFFFFF"/>
                </a:solidFill>
                <a:latin typeface="Calibri" panose="020F0502020204030204" pitchFamily="34" charset="0"/>
                <a:sym typeface="Calibri" panose="020F0502020204030204" pitchFamily="34" charset="0"/>
              </a:endParaRPr>
            </a:p>
          </p:txBody>
        </p:sp>
        <p:sp>
          <p:nvSpPr>
            <p:cNvPr id="157701" name="矩形 3"/>
            <p:cNvSpPr/>
            <p:nvPr/>
          </p:nvSpPr>
          <p:spPr>
            <a:xfrm>
              <a:off x="4588" y="4900"/>
              <a:ext cx="1740" cy="1738"/>
            </a:xfrm>
            <a:prstGeom prst="rect">
              <a:avLst/>
            </a:prstGeom>
            <a:solidFill>
              <a:srgbClr val="0070C0"/>
            </a:solidFill>
            <a:ln w="9525">
              <a:noFill/>
            </a:ln>
          </p:spPr>
          <p:txBody>
            <a:bodyPr anchor="ctr" anchorCtr="0"/>
            <a:lstStyle/>
            <a:p>
              <a:pPr algn="ctr"/>
              <a:r>
                <a:rPr lang="en-US" altLang="zh-CN" sz="3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3999925" y="2713490"/>
            <a:ext cx="5544385"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数电发票相关政策及知识</a:t>
            </a:r>
            <a:endParaRPr lang="en-US" altLang="zh-CN" sz="2800" dirty="0">
              <a:latin typeface="黑体" panose="02010609060101010101" pitchFamily="49" charset="-122"/>
              <a:ea typeface="黑体" panose="02010609060101010101" pitchFamily="49"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595865" y="841360"/>
            <a:ext cx="8968270" cy="4074671"/>
          </a:xfrm>
          <a:prstGeom prst="rect">
            <a:avLst/>
          </a:prstGeom>
        </p:spPr>
      </p:pic>
      <p:sp>
        <p:nvSpPr>
          <p:cNvPr id="5" name="矩形 4"/>
          <p:cNvSpPr/>
          <p:nvPr/>
        </p:nvSpPr>
        <p:spPr>
          <a:xfrm>
            <a:off x="3783812" y="5195407"/>
            <a:ext cx="2592376" cy="369332"/>
          </a:xfrm>
          <a:prstGeom prst="rect">
            <a:avLst/>
          </a:prstGeom>
        </p:spPr>
        <p:txBody>
          <a:bodyPr wrap="none">
            <a:spAutoFit/>
          </a:bodyPr>
          <a:lstStyle/>
          <a:p>
            <a:r>
              <a:rPr lang="zh-CN" altLang="en-US" dirty="0">
                <a:solidFill>
                  <a:srgbClr val="221714"/>
                </a:solidFill>
                <a:latin typeface="方正楷体"/>
              </a:rPr>
              <a:t>蓝字发票开具</a:t>
            </a:r>
            <a:r>
              <a:rPr lang="en-US" altLang="zh-CN" dirty="0">
                <a:solidFill>
                  <a:srgbClr val="221714"/>
                </a:solidFill>
                <a:latin typeface="方正楷体"/>
              </a:rPr>
              <a:t>-</a:t>
            </a:r>
            <a:r>
              <a:rPr lang="zh-CN" altLang="en-US" dirty="0">
                <a:solidFill>
                  <a:srgbClr val="221714"/>
                </a:solidFill>
                <a:latin typeface="方正楷体"/>
              </a:rPr>
              <a:t>票样视图</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1027895" y="1055561"/>
            <a:ext cx="8104210" cy="3603877"/>
          </a:xfrm>
          <a:prstGeom prst="rect">
            <a:avLst/>
          </a:prstGeom>
        </p:spPr>
      </p:pic>
      <p:sp>
        <p:nvSpPr>
          <p:cNvPr id="5" name="文本框 4"/>
          <p:cNvSpPr txBox="1"/>
          <p:nvPr/>
        </p:nvSpPr>
        <p:spPr>
          <a:xfrm>
            <a:off x="2127795" y="4945645"/>
            <a:ext cx="5832405" cy="369332"/>
          </a:xfrm>
          <a:prstGeom prst="rect">
            <a:avLst/>
          </a:prstGeom>
          <a:noFill/>
        </p:spPr>
        <p:txBody>
          <a:bodyPr wrap="square" rtlCol="0">
            <a:spAutoFit/>
          </a:bodyPr>
          <a:lstStyle/>
          <a:p>
            <a:pPr algn="ctr"/>
            <a:r>
              <a:rPr lang="zh-CN" altLang="en-US" b="1" dirty="0"/>
              <a:t>身份认证</a:t>
            </a: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576040" y="625345"/>
            <a:ext cx="8896265" cy="3846417"/>
          </a:xfrm>
          <a:prstGeom prst="rect">
            <a:avLst/>
          </a:prstGeom>
        </p:spPr>
      </p:pic>
      <p:sp>
        <p:nvSpPr>
          <p:cNvPr id="3" name="矩形 2"/>
          <p:cNvSpPr/>
          <p:nvPr/>
        </p:nvSpPr>
        <p:spPr>
          <a:xfrm>
            <a:off x="255665" y="4612601"/>
            <a:ext cx="10048344" cy="954107"/>
          </a:xfrm>
          <a:prstGeom prst="rect">
            <a:avLst/>
          </a:prstGeom>
        </p:spPr>
        <p:txBody>
          <a:bodyPr wrap="square">
            <a:spAutoFit/>
          </a:bodyPr>
          <a:lstStyle/>
          <a:p>
            <a:pPr algn="just"/>
            <a:r>
              <a:rPr lang="zh-CN" altLang="en-US" sz="1400" b="1" dirty="0">
                <a:solidFill>
                  <a:srgbClr val="221714"/>
                </a:solidFill>
                <a:latin typeface="方正书宋"/>
              </a:rPr>
              <a:t>开票成功后，纳税人可通过以下多种方式将发票交付给购买方：</a:t>
            </a:r>
            <a:endParaRPr lang="en-US" altLang="zh-CN" sz="1400" b="1" dirty="0">
              <a:solidFill>
                <a:srgbClr val="221714"/>
              </a:solidFill>
              <a:latin typeface="方正书宋"/>
            </a:endParaRPr>
          </a:p>
          <a:p>
            <a:pPr algn="just"/>
            <a:r>
              <a:rPr lang="zh-CN" altLang="en-US" sz="1400" b="1" dirty="0">
                <a:solidFill>
                  <a:srgbClr val="221714"/>
                </a:solidFill>
                <a:latin typeface="方正书宋"/>
              </a:rPr>
              <a:t>（</a:t>
            </a:r>
            <a:r>
              <a:rPr lang="en-US" altLang="zh-CN" sz="1400" b="1" dirty="0">
                <a:solidFill>
                  <a:srgbClr val="221714"/>
                </a:solidFill>
                <a:latin typeface="方正书宋"/>
              </a:rPr>
              <a:t>1</a:t>
            </a:r>
            <a:r>
              <a:rPr lang="zh-CN" altLang="en-US" sz="1400" b="1" dirty="0">
                <a:solidFill>
                  <a:srgbClr val="221714"/>
                </a:solidFill>
                <a:latin typeface="方正书宋"/>
              </a:rPr>
              <a:t>）点击“邮箱交付”，在弹出页面选择文件格式和输入邮箱地址，点击“发送”进行交付</a:t>
            </a:r>
            <a:endParaRPr lang="en-US" altLang="zh-CN" sz="1400" b="1" dirty="0">
              <a:solidFill>
                <a:srgbClr val="221714"/>
              </a:solidFill>
              <a:latin typeface="方正书宋"/>
            </a:endParaRPr>
          </a:p>
          <a:p>
            <a:pPr algn="just"/>
            <a:r>
              <a:rPr lang="zh-CN" altLang="en-US" sz="1400" b="1" dirty="0">
                <a:solidFill>
                  <a:srgbClr val="221714"/>
                </a:solidFill>
                <a:latin typeface="方正书宋"/>
              </a:rPr>
              <a:t>（</a:t>
            </a:r>
            <a:r>
              <a:rPr lang="en-US" altLang="zh-CN" sz="1400" b="1" dirty="0">
                <a:solidFill>
                  <a:srgbClr val="221714"/>
                </a:solidFill>
                <a:latin typeface="方正书宋"/>
              </a:rPr>
              <a:t>2</a:t>
            </a:r>
            <a:r>
              <a:rPr lang="zh-CN" altLang="en-US" sz="1400" b="1" dirty="0">
                <a:solidFill>
                  <a:srgbClr val="221714"/>
                </a:solidFill>
                <a:latin typeface="方正书宋"/>
              </a:rPr>
              <a:t>）点击“二维码交付”，在弹出页面将二维码展示给购买方，由购买方扫描二维码获取发票</a:t>
            </a:r>
            <a:endParaRPr lang="en-US" altLang="zh-CN" sz="1400" b="1" dirty="0">
              <a:solidFill>
                <a:srgbClr val="221714"/>
              </a:solidFill>
              <a:latin typeface="方正书宋"/>
            </a:endParaRPr>
          </a:p>
          <a:p>
            <a:pPr algn="just"/>
            <a:r>
              <a:rPr lang="zh-CN" altLang="en-US" sz="1400" b="1" dirty="0">
                <a:solidFill>
                  <a:srgbClr val="221714"/>
                </a:solidFill>
                <a:latin typeface="方正书宋"/>
              </a:rPr>
              <a:t>（</a:t>
            </a:r>
            <a:r>
              <a:rPr lang="en-US" altLang="zh-CN" sz="1400" b="1" dirty="0">
                <a:solidFill>
                  <a:srgbClr val="221714"/>
                </a:solidFill>
                <a:latin typeface="方正书宋"/>
              </a:rPr>
              <a:t>3</a:t>
            </a:r>
            <a:r>
              <a:rPr lang="zh-CN" altLang="en-US" sz="1400" b="1" dirty="0">
                <a:solidFill>
                  <a:srgbClr val="221714"/>
                </a:solidFill>
                <a:latin typeface="方正书宋"/>
              </a:rPr>
              <a:t>）点击“发票下载</a:t>
            </a:r>
            <a:r>
              <a:rPr lang="en-US" altLang="zh-CN" sz="1400" b="1" dirty="0">
                <a:solidFill>
                  <a:srgbClr val="221714"/>
                </a:solidFill>
                <a:latin typeface="方正书宋"/>
              </a:rPr>
              <a:t>PDF”</a:t>
            </a:r>
            <a:r>
              <a:rPr lang="zh-CN" altLang="en-US" sz="1400" b="1" dirty="0">
                <a:solidFill>
                  <a:srgbClr val="221714"/>
                </a:solidFill>
                <a:latin typeface="方正书宋"/>
              </a:rPr>
              <a:t>，“发票下载</a:t>
            </a:r>
            <a:r>
              <a:rPr lang="en-US" altLang="zh-CN" sz="1400" b="1" dirty="0">
                <a:solidFill>
                  <a:srgbClr val="221714"/>
                </a:solidFill>
                <a:latin typeface="方正书宋"/>
              </a:rPr>
              <a:t>OFD”,“</a:t>
            </a:r>
            <a:r>
              <a:rPr lang="zh-CN" altLang="en-US" sz="1400" b="1" dirty="0">
                <a:solidFill>
                  <a:srgbClr val="221714"/>
                </a:solidFill>
                <a:latin typeface="方正书宋"/>
              </a:rPr>
              <a:t>下载为</a:t>
            </a:r>
            <a:r>
              <a:rPr lang="en-US" altLang="zh-CN" sz="1400" b="1" dirty="0">
                <a:solidFill>
                  <a:srgbClr val="221714"/>
                </a:solidFill>
                <a:latin typeface="方正书宋"/>
              </a:rPr>
              <a:t>XML”,</a:t>
            </a:r>
            <a:r>
              <a:rPr lang="zh-CN" altLang="en-US" sz="1400" b="1" dirty="0">
                <a:solidFill>
                  <a:srgbClr val="221714"/>
                </a:solidFill>
                <a:latin typeface="方正书宋"/>
              </a:rPr>
              <a:t>将发票下载到电脑本地，再通过其他方式交付给购买方</a:t>
            </a:r>
            <a:endParaRPr lang="zh-CN" altLang="en-US" sz="1400"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27795" y="1818005"/>
            <a:ext cx="1776730" cy="1557655"/>
            <a:chOff x="2165" y="2863"/>
            <a:chExt cx="4163" cy="3779"/>
          </a:xfrm>
        </p:grpSpPr>
        <p:pic>
          <p:nvPicPr>
            <p:cNvPr id="157698" name="图片 6"/>
            <p:cNvPicPr>
              <a:picLocks noChangeAspect="1"/>
            </p:cNvPicPr>
            <p:nvPr/>
          </p:nvPicPr>
          <p:blipFill>
            <a:blip r:embed="rId3" cstate="print"/>
            <a:stretch>
              <a:fillRect/>
            </a:stretch>
          </p:blipFill>
          <p:spPr>
            <a:xfrm>
              <a:off x="2165" y="2863"/>
              <a:ext cx="3030" cy="3022"/>
            </a:xfrm>
            <a:prstGeom prst="rect">
              <a:avLst/>
            </a:prstGeom>
            <a:noFill/>
            <a:ln w="9525">
              <a:noFill/>
            </a:ln>
          </p:spPr>
        </p:pic>
        <p:sp>
          <p:nvSpPr>
            <p:cNvPr id="157699" name="矩形 7"/>
            <p:cNvSpPr/>
            <p:nvPr/>
          </p:nvSpPr>
          <p:spPr>
            <a:xfrm>
              <a:off x="4565" y="4878"/>
              <a:ext cx="1763" cy="1765"/>
            </a:xfrm>
            <a:prstGeom prst="rect">
              <a:avLst/>
            </a:prstGeom>
            <a:solidFill>
              <a:schemeClr val="accent1"/>
            </a:solidFill>
            <a:ln w="9525">
              <a:noFill/>
            </a:ln>
          </p:spPr>
          <p:txBody>
            <a:bodyPr anchor="ctr" anchorCtr="0"/>
            <a:lstStyle/>
            <a:p>
              <a:endParaRPr lang="zh-CN" altLang="en-US" sz="1500" b="1" i="1" dirty="0">
                <a:solidFill>
                  <a:srgbClr val="FFFFFF"/>
                </a:solidFill>
                <a:latin typeface="Calibri" panose="020F0502020204030204" pitchFamily="34" charset="0"/>
                <a:sym typeface="Calibri" panose="020F0502020204030204" pitchFamily="34" charset="0"/>
              </a:endParaRPr>
            </a:p>
          </p:txBody>
        </p:sp>
        <p:sp>
          <p:nvSpPr>
            <p:cNvPr id="157701" name="矩形 3"/>
            <p:cNvSpPr/>
            <p:nvPr/>
          </p:nvSpPr>
          <p:spPr>
            <a:xfrm>
              <a:off x="4588" y="4900"/>
              <a:ext cx="1740" cy="1738"/>
            </a:xfrm>
            <a:prstGeom prst="rect">
              <a:avLst/>
            </a:prstGeom>
            <a:solidFill>
              <a:srgbClr val="0070C0"/>
            </a:solidFill>
            <a:ln w="9525">
              <a:noFill/>
            </a:ln>
          </p:spPr>
          <p:txBody>
            <a:bodyPr anchor="ctr" anchorCtr="0"/>
            <a:lstStyle/>
            <a:p>
              <a:pPr algn="ctr"/>
              <a:r>
                <a:rPr lang="en-US" altLang="zh-CN" sz="3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3999925" y="2713490"/>
            <a:ext cx="5544385"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数电发票红字开具操作</a:t>
            </a:r>
            <a:endParaRPr lang="en-US" altLang="zh-CN" sz="2800" dirty="0">
              <a:latin typeface="黑体" panose="02010609060101010101" pitchFamily="49" charset="-122"/>
              <a:ea typeface="黑体" panose="02010609060101010101"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grpSp>
        <p:nvGrpSpPr>
          <p:cNvPr id="3" name="组合 2"/>
          <p:cNvGrpSpPr/>
          <p:nvPr/>
        </p:nvGrpSpPr>
        <p:grpSpPr bwMode="auto">
          <a:xfrm>
            <a:off x="542131" y="1057375"/>
            <a:ext cx="9075737" cy="3798888"/>
            <a:chOff x="637" y="2979"/>
            <a:chExt cx="17926" cy="7502"/>
          </a:xfrm>
        </p:grpSpPr>
        <p:pic>
          <p:nvPicPr>
            <p:cNvPr id="5" name="图片 10"/>
            <p:cNvPicPr>
              <a:picLocks noChangeAspect="1" noChangeArrowheads="1"/>
            </p:cNvPicPr>
            <p:nvPr/>
          </p:nvPicPr>
          <p:blipFill>
            <a:blip r:embed="rId4" cstate="print">
              <a:extLst>
                <a:ext uri="{28A0092B-C50C-407E-A947-70E740481C1C}">
                  <a14:useLocalDpi xmlns:a14="http://schemas.microsoft.com/office/drawing/2010/main" xmlns="" val="0"/>
                </a:ext>
              </a:extLst>
            </a:blip>
            <a:srcRect l="1207" t="11108" r="1295" b="2769"/>
            <a:stretch>
              <a:fillRect/>
            </a:stretch>
          </p:blipFill>
          <p:spPr bwMode="auto">
            <a:xfrm>
              <a:off x="637" y="2979"/>
              <a:ext cx="17926" cy="75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圆角矩形 11"/>
            <p:cNvSpPr/>
            <p:nvPr/>
          </p:nvSpPr>
          <p:spPr>
            <a:xfrm>
              <a:off x="2236" y="8487"/>
              <a:ext cx="3054" cy="7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t>现流程</a:t>
              </a:r>
            </a:p>
          </p:txBody>
        </p:sp>
      </p:gr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307845" y="625345"/>
            <a:ext cx="9544310" cy="4179627"/>
          </a:xfrm>
          <a:prstGeom prst="rect">
            <a:avLst/>
          </a:prstGeom>
        </p:spPr>
      </p:pic>
      <p:sp>
        <p:nvSpPr>
          <p:cNvPr id="3" name="矩形 2"/>
          <p:cNvSpPr/>
          <p:nvPr/>
        </p:nvSpPr>
        <p:spPr>
          <a:xfrm>
            <a:off x="307845" y="4947359"/>
            <a:ext cx="9544310" cy="646331"/>
          </a:xfrm>
          <a:prstGeom prst="rect">
            <a:avLst/>
          </a:prstGeom>
        </p:spPr>
        <p:txBody>
          <a:bodyPr wrap="square">
            <a:spAutoFit/>
          </a:bodyPr>
          <a:lstStyle/>
          <a:p>
            <a:r>
              <a:rPr lang="zh-CN" altLang="en-US" b="1" dirty="0">
                <a:solidFill>
                  <a:srgbClr val="221714"/>
                </a:solidFill>
                <a:latin typeface="方正书宋"/>
              </a:rPr>
              <a:t>纳税人开具蓝字发票后，发生销货退回（包括全部退回和部分退回）、开票有误、服务中止（服包括全部中止和部分中止）、销售折让等情形，按规定开具红字发票。</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1083722" y="985370"/>
            <a:ext cx="7992555" cy="3478625"/>
          </a:xfrm>
          <a:prstGeom prst="rect">
            <a:avLst/>
          </a:prstGeom>
        </p:spPr>
      </p:pic>
      <p:sp>
        <p:nvSpPr>
          <p:cNvPr id="3" name="矩形 2"/>
          <p:cNvSpPr/>
          <p:nvPr/>
        </p:nvSpPr>
        <p:spPr>
          <a:xfrm>
            <a:off x="901171" y="4712720"/>
            <a:ext cx="8571134" cy="923330"/>
          </a:xfrm>
          <a:prstGeom prst="rect">
            <a:avLst/>
          </a:prstGeom>
        </p:spPr>
        <p:txBody>
          <a:bodyPr wrap="square">
            <a:spAutoFit/>
          </a:bodyPr>
          <a:lstStyle/>
          <a:p>
            <a:pPr algn="just"/>
            <a:r>
              <a:rPr lang="en-US" altLang="zh-CN" b="1" dirty="0">
                <a:solidFill>
                  <a:srgbClr val="221714"/>
                </a:solidFill>
                <a:latin typeface="方正书宋"/>
              </a:rPr>
              <a:t>1. </a:t>
            </a:r>
            <a:r>
              <a:rPr lang="zh-CN" altLang="en-US" b="1" dirty="0">
                <a:solidFill>
                  <a:srgbClr val="221714"/>
                </a:solidFill>
                <a:latin typeface="方正书宋"/>
              </a:rPr>
              <a:t>前置条件：已开具或已接收蓝字发票。</a:t>
            </a:r>
          </a:p>
          <a:p>
            <a:pPr algn="just"/>
            <a:r>
              <a:rPr lang="en-US" altLang="zh-CN" b="1" dirty="0">
                <a:solidFill>
                  <a:srgbClr val="221714"/>
                </a:solidFill>
                <a:latin typeface="方正书宋"/>
              </a:rPr>
              <a:t>2. </a:t>
            </a:r>
            <a:r>
              <a:rPr lang="zh-CN" altLang="en-US" b="1" dirty="0">
                <a:solidFill>
                  <a:srgbClr val="221714"/>
                </a:solidFill>
                <a:latin typeface="方正书宋"/>
              </a:rPr>
              <a:t>操作流程：纳税人在红字发票业务模块点击“红字发票确认信息录入”，进入红字发票确认信息录入界面。</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343847" y="841360"/>
            <a:ext cx="9472305" cy="4206012"/>
          </a:xfrm>
          <a:prstGeom prst="rect">
            <a:avLst/>
          </a:prstGeom>
        </p:spPr>
      </p:pic>
      <p:sp>
        <p:nvSpPr>
          <p:cNvPr id="5" name="矩形 4"/>
          <p:cNvSpPr/>
          <p:nvPr/>
        </p:nvSpPr>
        <p:spPr>
          <a:xfrm>
            <a:off x="2487820" y="5098674"/>
            <a:ext cx="5976415" cy="369332"/>
          </a:xfrm>
          <a:prstGeom prst="rect">
            <a:avLst/>
          </a:prstGeom>
        </p:spPr>
        <p:txBody>
          <a:bodyPr wrap="square">
            <a:spAutoFit/>
          </a:bodyPr>
          <a:lstStyle/>
          <a:p>
            <a:r>
              <a:rPr lang="zh-CN" altLang="en-US" b="1" dirty="0">
                <a:solidFill>
                  <a:srgbClr val="221714"/>
                </a:solidFill>
                <a:latin typeface="方正书宋"/>
              </a:rPr>
              <a:t>根据实际业务情况填写开具红字发票原因。</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0" y="4873640"/>
            <a:ext cx="10264360" cy="614045"/>
          </a:xfrm>
          <a:prstGeom prst="rect">
            <a:avLst/>
          </a:prstGeom>
        </p:spPr>
        <p:txBody>
          <a:bodyPr wrap="square">
            <a:spAutoFit/>
          </a:bodyPr>
          <a:lstStyle/>
          <a:p>
            <a:pPr algn="ctr"/>
            <a:r>
              <a:rPr lang="zh-CN" altLang="en-US" b="1" dirty="0"/>
              <a:t>红字发票信息确认单提交成功</a:t>
            </a:r>
            <a:endParaRPr lang="en-US" altLang="zh-CN" b="1" dirty="0"/>
          </a:p>
          <a:p>
            <a:pPr algn="ctr"/>
            <a:r>
              <a:rPr lang="zh-CN" altLang="en-US" sz="1600" b="1" dirty="0">
                <a:solidFill>
                  <a:srgbClr val="221714"/>
                </a:solidFill>
                <a:latin typeface="方正书宋"/>
              </a:rPr>
              <a:t>注意事项：税控开具的普通发票（电子普票和纸质普票），均不能直接在全电平台发起红字确认信息表。</a:t>
            </a:r>
            <a:endParaRPr lang="zh-CN" altLang="en-US" sz="1600" b="1" dirty="0"/>
          </a:p>
        </p:txBody>
      </p:sp>
      <p:pic>
        <p:nvPicPr>
          <p:cNvPr id="5" name="图片 4"/>
          <p:cNvPicPr>
            <a:picLocks noChangeAspect="1"/>
          </p:cNvPicPr>
          <p:nvPr/>
        </p:nvPicPr>
        <p:blipFill>
          <a:blip r:embed="rId4" cstate="print"/>
          <a:stretch>
            <a:fillRect/>
          </a:stretch>
        </p:blipFill>
        <p:spPr>
          <a:xfrm>
            <a:off x="872888" y="841360"/>
            <a:ext cx="8176215" cy="349286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3" name="图片 2"/>
          <p:cNvPicPr>
            <a:picLocks noChangeAspect="1"/>
          </p:cNvPicPr>
          <p:nvPr/>
        </p:nvPicPr>
        <p:blipFill>
          <a:blip r:embed="rId4" cstate="print"/>
          <a:stretch>
            <a:fillRect/>
          </a:stretch>
        </p:blipFill>
        <p:spPr>
          <a:xfrm>
            <a:off x="913333" y="743214"/>
            <a:ext cx="8333333" cy="4228571"/>
          </a:xfrm>
          <a:prstGeom prst="rect">
            <a:avLst/>
          </a:prstGeom>
        </p:spPr>
      </p:pic>
      <p:sp>
        <p:nvSpPr>
          <p:cNvPr id="5" name="矩形 4"/>
          <p:cNvSpPr/>
          <p:nvPr/>
        </p:nvSpPr>
        <p:spPr>
          <a:xfrm>
            <a:off x="111655" y="4971785"/>
            <a:ext cx="9936690" cy="338554"/>
          </a:xfrm>
          <a:prstGeom prst="rect">
            <a:avLst/>
          </a:prstGeom>
        </p:spPr>
        <p:txBody>
          <a:bodyPr wrap="square">
            <a:spAutoFit/>
          </a:bodyPr>
          <a:lstStyle/>
          <a:p>
            <a:pPr algn="ctr"/>
            <a:r>
              <a:rPr lang="zh-CN" altLang="en-US" sz="1600" b="1" dirty="0">
                <a:solidFill>
                  <a:srgbClr val="221714"/>
                </a:solidFill>
                <a:latin typeface="方正书宋"/>
              </a:rPr>
              <a:t>纳税人对接收到的“红字发票信息确认单”，同意红冲选择“确认”，不同意红冲选择“拒绝”。</a:t>
            </a:r>
            <a:endParaRPr lang="zh-CN" altLang="en-US" sz="1600"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29"/>
          <p:cNvSpPr>
            <a:spLocks noChangeArrowheads="1"/>
          </p:cNvSpPr>
          <p:nvPr/>
        </p:nvSpPr>
        <p:spPr bwMode="auto">
          <a:xfrm>
            <a:off x="1047720" y="814850"/>
            <a:ext cx="7704534" cy="3897414"/>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auto">
              <a:lnSpc>
                <a:spcPct val="150000"/>
              </a:lnSpc>
              <a:spcAft>
                <a:spcPts val="0"/>
              </a:spcAft>
              <a:buNone/>
              <a:defRPr/>
            </a:pPr>
            <a:r>
              <a:rPr lang="zh-CN" altLang="en-US" sz="1800" b="1" dirty="0">
                <a:solidFill>
                  <a:schemeClr val="bg2">
                    <a:lumMod val="10000"/>
                  </a:schemeClr>
                </a:solidFill>
                <a:latin typeface="微软雅黑" panose="020B0503020204020204" pitchFamily="34" charset="-122"/>
                <a:ea typeface="微软雅黑" panose="020B0503020204020204" pitchFamily="34" charset="-122"/>
              </a:rPr>
              <a:t>全面数字化的电子发票，简称</a:t>
            </a:r>
            <a:r>
              <a:rPr lang="zh-CN" altLang="zh-CN" sz="1800" b="1" dirty="0">
                <a:solidFill>
                  <a:schemeClr val="bg2">
                    <a:lumMod val="10000"/>
                  </a:schemeClr>
                </a:solidFill>
                <a:latin typeface="微软雅黑" panose="020B0503020204020204" pitchFamily="34" charset="-122"/>
                <a:ea typeface="微软雅黑" panose="020B0503020204020204" pitchFamily="34" charset="-122"/>
              </a:rPr>
              <a:t> </a:t>
            </a:r>
            <a:r>
              <a:rPr lang="zh-CN" altLang="en-US" sz="1800" b="1" dirty="0">
                <a:solidFill>
                  <a:schemeClr val="bg2">
                    <a:lumMod val="10000"/>
                  </a:schemeClr>
                </a:solidFill>
                <a:latin typeface="微软雅黑" panose="020B0503020204020204" pitchFamily="34" charset="-122"/>
                <a:ea typeface="微软雅黑" panose="020B0503020204020204" pitchFamily="34" charset="-122"/>
              </a:rPr>
              <a:t>“数电”发票</a:t>
            </a:r>
          </a:p>
          <a:p>
            <a:pPr fontAlgn="auto">
              <a:lnSpc>
                <a:spcPct val="150000"/>
              </a:lnSpc>
              <a:spcBef>
                <a:spcPct val="0"/>
              </a:spcBef>
              <a:spcAft>
                <a:spcPts val="0"/>
              </a:spcAft>
              <a:buNone/>
              <a:defRPr/>
            </a:pPr>
            <a:r>
              <a:rPr lang="zh-CN" altLang="zh-CN" sz="1800" b="1" dirty="0">
                <a:solidFill>
                  <a:srgbClr val="EE7228"/>
                </a:solidFill>
                <a:latin typeface="微软雅黑" panose="020B0503020204020204" pitchFamily="34" charset="-122"/>
                <a:ea typeface="微软雅黑" panose="020B0503020204020204" pitchFamily="34" charset="-122"/>
              </a:rPr>
              <a:t>“</a:t>
            </a:r>
            <a:r>
              <a:rPr lang="zh-CN" altLang="en-US" sz="1800" b="1" dirty="0">
                <a:solidFill>
                  <a:srgbClr val="EE7228"/>
                </a:solidFill>
                <a:latin typeface="微软雅黑" panose="020B0503020204020204" pitchFamily="34" charset="-122"/>
                <a:ea typeface="微软雅黑" panose="020B0503020204020204" pitchFamily="34" charset="-122"/>
              </a:rPr>
              <a:t>数</a:t>
            </a:r>
            <a:r>
              <a:rPr lang="zh-CN" altLang="zh-CN" sz="1800" b="1" dirty="0">
                <a:solidFill>
                  <a:srgbClr val="EE7228"/>
                </a:solidFill>
                <a:latin typeface="微软雅黑" panose="020B0503020204020204" pitchFamily="34" charset="-122"/>
                <a:ea typeface="微软雅黑" panose="020B0503020204020204" pitchFamily="34" charset="-122"/>
              </a:rPr>
              <a:t>电”发票</a:t>
            </a:r>
            <a:r>
              <a:rPr lang="zh-CN" altLang="zh-CN" sz="1800" b="1" dirty="0">
                <a:latin typeface="微软雅黑" panose="020B0503020204020204" pitchFamily="34" charset="-122"/>
                <a:ea typeface="微软雅黑" panose="020B0503020204020204" pitchFamily="34" charset="-122"/>
              </a:rPr>
              <a:t>是指：</a:t>
            </a:r>
            <a:endParaRPr lang="zh-CN" altLang="en-US" sz="1800" b="1" dirty="0">
              <a:latin typeface="微软雅黑" panose="020B0503020204020204" pitchFamily="34" charset="-122"/>
              <a:ea typeface="微软雅黑" panose="020B0503020204020204" pitchFamily="34" charset="-122"/>
            </a:endParaRPr>
          </a:p>
          <a:p>
            <a:pPr fontAlgn="auto">
              <a:lnSpc>
                <a:spcPct val="200000"/>
              </a:lnSpc>
              <a:spcBef>
                <a:spcPct val="0"/>
              </a:spcBef>
              <a:spcAft>
                <a:spcPts val="0"/>
              </a:spcAft>
              <a:buNone/>
              <a:defRPr/>
            </a:pPr>
            <a:r>
              <a:rPr lang="zh-CN" altLang="en-US" sz="1410" dirty="0">
                <a:latin typeface="微软雅黑" panose="020B0503020204020204" pitchFamily="34" charset="-122"/>
                <a:ea typeface="微软雅黑" panose="020B0503020204020204" pitchFamily="34" charset="-122"/>
              </a:rPr>
              <a:t>依托</a:t>
            </a:r>
            <a:r>
              <a:rPr lang="zh-CN" altLang="zh-CN" sz="1410" dirty="0">
                <a:solidFill>
                  <a:srgbClr val="FF0000"/>
                </a:solidFill>
                <a:latin typeface="微软雅黑" panose="020B0503020204020204" pitchFamily="34" charset="-122"/>
                <a:ea typeface="微软雅黑" panose="020B0503020204020204" pitchFamily="34" charset="-122"/>
              </a:rPr>
              <a:t>可信身份体系</a:t>
            </a:r>
            <a:r>
              <a:rPr lang="zh-CN" altLang="zh-CN" sz="1410" dirty="0">
                <a:latin typeface="微软雅黑" panose="020B0503020204020204" pitchFamily="34" charset="-122"/>
                <a:ea typeface="微软雅黑" panose="020B0503020204020204" pitchFamily="34" charset="-122"/>
              </a:rPr>
              <a:t>和</a:t>
            </a:r>
            <a:r>
              <a:rPr lang="zh-CN" altLang="zh-CN" sz="1410" dirty="0">
                <a:solidFill>
                  <a:srgbClr val="FF0000"/>
                </a:solidFill>
                <a:latin typeface="微软雅黑" panose="020B0503020204020204" pitchFamily="34" charset="-122"/>
                <a:ea typeface="微软雅黑" panose="020B0503020204020204" pitchFamily="34" charset="-122"/>
              </a:rPr>
              <a:t>电子发票服务平台</a:t>
            </a:r>
            <a:r>
              <a:rPr lang="zh-CN" altLang="zh-CN" sz="1410" dirty="0">
                <a:latin typeface="微软雅黑" panose="020B0503020204020204" pitchFamily="34" charset="-122"/>
                <a:ea typeface="微软雅黑" panose="020B0503020204020204" pitchFamily="34" charset="-122"/>
              </a:rPr>
              <a:t>，</a:t>
            </a:r>
          </a:p>
          <a:p>
            <a:pPr fontAlgn="auto">
              <a:lnSpc>
                <a:spcPct val="200000"/>
              </a:lnSpc>
              <a:spcBef>
                <a:spcPct val="0"/>
              </a:spcBef>
              <a:spcAft>
                <a:spcPts val="0"/>
              </a:spcAft>
              <a:buNone/>
              <a:defRPr/>
            </a:pPr>
            <a:r>
              <a:rPr lang="zh-CN" altLang="zh-CN" sz="1410" dirty="0">
                <a:latin typeface="微软雅黑" panose="020B0503020204020204" pitchFamily="34" charset="-122"/>
                <a:ea typeface="微软雅黑" panose="020B0503020204020204" pitchFamily="34" charset="-122"/>
              </a:rPr>
              <a:t>以</a:t>
            </a:r>
            <a:r>
              <a:rPr lang="zh-CN" altLang="en-US" sz="1410" b="1" dirty="0">
                <a:latin typeface="微软雅黑" panose="020B0503020204020204" pitchFamily="34" charset="-122"/>
                <a:ea typeface="微软雅黑" panose="020B0503020204020204" pitchFamily="34" charset="-122"/>
              </a:rPr>
              <a:t>去介质、去版式、</a:t>
            </a:r>
            <a:r>
              <a:rPr lang="zh-CN" altLang="zh-CN" sz="1410" b="1" dirty="0">
                <a:latin typeface="微软雅黑" panose="020B0503020204020204" pitchFamily="34" charset="-122"/>
                <a:ea typeface="微软雅黑" panose="020B0503020204020204" pitchFamily="34" charset="-122"/>
              </a:rPr>
              <a:t>标签化、要素化、授信制、赋码制</a:t>
            </a:r>
            <a:r>
              <a:rPr lang="zh-CN" altLang="zh-CN" sz="1410" dirty="0">
                <a:latin typeface="微软雅黑" panose="020B0503020204020204" pitchFamily="34" charset="-122"/>
                <a:ea typeface="微软雅黑" panose="020B0503020204020204" pitchFamily="34" charset="-122"/>
              </a:rPr>
              <a:t>为</a:t>
            </a:r>
            <a:r>
              <a:rPr lang="zh-CN" altLang="en-US" sz="1410" dirty="0">
                <a:latin typeface="微软雅黑" panose="020B0503020204020204" pitchFamily="34" charset="-122"/>
                <a:ea typeface="微软雅黑" panose="020B0503020204020204" pitchFamily="34" charset="-122"/>
              </a:rPr>
              <a:t>基本</a:t>
            </a:r>
            <a:r>
              <a:rPr lang="zh-CN" altLang="zh-CN" sz="1410" dirty="0">
                <a:latin typeface="微软雅黑" panose="020B0503020204020204" pitchFamily="34" charset="-122"/>
                <a:ea typeface="微软雅黑" panose="020B0503020204020204" pitchFamily="34" charset="-122"/>
              </a:rPr>
              <a:t>特征，</a:t>
            </a:r>
          </a:p>
          <a:p>
            <a:pPr fontAlgn="auto">
              <a:lnSpc>
                <a:spcPct val="200000"/>
              </a:lnSpc>
              <a:spcBef>
                <a:spcPct val="0"/>
              </a:spcBef>
              <a:spcAft>
                <a:spcPts val="0"/>
              </a:spcAft>
              <a:buNone/>
              <a:defRPr/>
            </a:pPr>
            <a:r>
              <a:rPr lang="zh-CN" altLang="en-US" sz="1410" dirty="0">
                <a:latin typeface="微软雅黑" panose="020B0503020204020204" pitchFamily="34" charset="-122"/>
                <a:ea typeface="微软雅黑" panose="020B0503020204020204" pitchFamily="34" charset="-122"/>
              </a:rPr>
              <a:t>覆盖</a:t>
            </a:r>
            <a:r>
              <a:rPr lang="zh-CN" altLang="zh-CN" sz="1410" b="1" dirty="0">
                <a:latin typeface="微软雅黑" panose="020B0503020204020204" pitchFamily="34" charset="-122"/>
                <a:ea typeface="微软雅黑" panose="020B0503020204020204" pitchFamily="34" charset="-122"/>
              </a:rPr>
              <a:t>全领域、全环节、全要素</a:t>
            </a:r>
            <a:r>
              <a:rPr lang="zh-CN" altLang="zh-CN" sz="1410" dirty="0">
                <a:latin typeface="微软雅黑" panose="020B0503020204020204" pitchFamily="34" charset="-122"/>
                <a:ea typeface="微软雅黑" panose="020B0503020204020204" pitchFamily="34" charset="-122"/>
              </a:rPr>
              <a:t>的</a:t>
            </a:r>
            <a:r>
              <a:rPr lang="zh-CN" altLang="en-US" sz="1410" dirty="0">
                <a:latin typeface="微软雅黑" panose="020B0503020204020204" pitchFamily="34" charset="-122"/>
                <a:ea typeface="微软雅黑" panose="020B0503020204020204" pitchFamily="34" charset="-122"/>
              </a:rPr>
              <a:t>全新</a:t>
            </a:r>
            <a:r>
              <a:rPr lang="zh-CN" altLang="zh-CN" sz="1410" dirty="0">
                <a:latin typeface="微软雅黑" panose="020B0503020204020204" pitchFamily="34" charset="-122"/>
                <a:ea typeface="微软雅黑" panose="020B0503020204020204" pitchFamily="34" charset="-122"/>
              </a:rPr>
              <a:t>发票</a:t>
            </a:r>
            <a:r>
              <a:rPr lang="zh-CN" altLang="en-US" sz="1410" dirty="0">
                <a:latin typeface="微软雅黑" panose="020B0503020204020204" pitchFamily="34" charset="-122"/>
                <a:ea typeface="微软雅黑" panose="020B0503020204020204" pitchFamily="34" charset="-122"/>
              </a:rPr>
              <a:t>，</a:t>
            </a:r>
            <a:endParaRPr lang="en-US" altLang="zh-CN" sz="1410" dirty="0">
              <a:latin typeface="微软雅黑" panose="020B0503020204020204" pitchFamily="34" charset="-122"/>
              <a:ea typeface="微软雅黑" panose="020B0503020204020204" pitchFamily="34" charset="-122"/>
            </a:endParaRPr>
          </a:p>
          <a:p>
            <a:pPr fontAlgn="auto">
              <a:lnSpc>
                <a:spcPct val="200000"/>
              </a:lnSpc>
              <a:spcBef>
                <a:spcPct val="0"/>
              </a:spcBef>
              <a:spcAft>
                <a:spcPts val="0"/>
              </a:spcAft>
              <a:buNone/>
              <a:defRPr/>
            </a:pPr>
            <a:r>
              <a:rPr lang="zh-CN" altLang="en-US" sz="1410" dirty="0">
                <a:latin typeface="微软雅黑" panose="020B0503020204020204" pitchFamily="34" charset="-122"/>
                <a:ea typeface="微软雅黑" panose="020B0503020204020204" pitchFamily="34" charset="-122"/>
              </a:rPr>
              <a:t>与纸质发票具有</a:t>
            </a:r>
            <a:r>
              <a:rPr lang="zh-CN" altLang="en-US" sz="1410" dirty="0">
                <a:solidFill>
                  <a:srgbClr val="FF0000"/>
                </a:solidFill>
                <a:latin typeface="微软雅黑" panose="020B0503020204020204" pitchFamily="34" charset="-122"/>
                <a:ea typeface="微软雅黑" panose="020B0503020204020204" pitchFamily="34" charset="-122"/>
              </a:rPr>
              <a:t>同等法律效力</a:t>
            </a:r>
            <a:r>
              <a:rPr lang="zh-CN" altLang="en-US" sz="1410" dirty="0">
                <a:latin typeface="微软雅黑" panose="020B0503020204020204" pitchFamily="34" charset="-122"/>
                <a:ea typeface="微软雅黑" panose="020B0503020204020204" pitchFamily="34" charset="-122"/>
              </a:rPr>
              <a:t>。</a:t>
            </a:r>
            <a:endParaRPr lang="en-US" altLang="zh-CN" sz="1410" dirty="0">
              <a:latin typeface="微软雅黑" panose="020B0503020204020204" pitchFamily="34" charset="-122"/>
              <a:ea typeface="微软雅黑" panose="020B0503020204020204" pitchFamily="34" charset="-122"/>
            </a:endParaRPr>
          </a:p>
          <a:p>
            <a:pPr fontAlgn="auto">
              <a:lnSpc>
                <a:spcPct val="200000"/>
              </a:lnSpc>
              <a:spcBef>
                <a:spcPct val="0"/>
              </a:spcBef>
              <a:spcAft>
                <a:spcPts val="0"/>
              </a:spcAft>
              <a:buNone/>
              <a:defRPr/>
            </a:pPr>
            <a:r>
              <a:rPr lang="zh-CN" altLang="en-US" sz="1410" dirty="0">
                <a:latin typeface="微软雅黑" panose="020B0503020204020204" pitchFamily="34" charset="-122"/>
                <a:ea typeface="微软雅黑" panose="020B0503020204020204" pitchFamily="34" charset="-122"/>
              </a:rPr>
              <a:t>通过标签管理将多个票种集成归并为电子发票单一票种，实现</a:t>
            </a:r>
            <a:r>
              <a:rPr lang="zh-CN" altLang="en-US" sz="1410" dirty="0">
                <a:solidFill>
                  <a:srgbClr val="FF0000"/>
                </a:solidFill>
                <a:latin typeface="微软雅黑" panose="020B0503020204020204" pitchFamily="34" charset="-122"/>
                <a:ea typeface="微软雅黑" panose="020B0503020204020204" pitchFamily="34" charset="-122"/>
              </a:rPr>
              <a:t>全国统一赋码</a:t>
            </a:r>
            <a:r>
              <a:rPr lang="zh-CN" altLang="en-US" sz="1410" dirty="0">
                <a:latin typeface="微软雅黑" panose="020B0503020204020204" pitchFamily="34" charset="-122"/>
                <a:ea typeface="微软雅黑" panose="020B0503020204020204" pitchFamily="34" charset="-122"/>
              </a:rPr>
              <a:t>，系统</a:t>
            </a:r>
            <a:r>
              <a:rPr lang="zh-CN" altLang="en-US" sz="1410" dirty="0">
                <a:solidFill>
                  <a:srgbClr val="FF0000"/>
                </a:solidFill>
                <a:latin typeface="微软雅黑" panose="020B0503020204020204" pitchFamily="34" charset="-122"/>
                <a:ea typeface="微软雅黑" panose="020B0503020204020204" pitchFamily="34" charset="-122"/>
              </a:rPr>
              <a:t>智能赋予发票开具金额总额度</a:t>
            </a:r>
            <a:r>
              <a:rPr lang="zh-CN" altLang="en-US" sz="1410" dirty="0">
                <a:latin typeface="微软雅黑" panose="020B0503020204020204" pitchFamily="34" charset="-122"/>
                <a:ea typeface="微软雅黑" panose="020B0503020204020204" pitchFamily="34" charset="-122"/>
              </a:rPr>
              <a:t>，设立税务数字账户实现发票</a:t>
            </a:r>
            <a:r>
              <a:rPr lang="zh-CN" altLang="en-US" sz="1410" dirty="0">
                <a:solidFill>
                  <a:srgbClr val="FF0000"/>
                </a:solidFill>
                <a:latin typeface="微软雅黑" panose="020B0503020204020204" pitchFamily="34" charset="-122"/>
                <a:ea typeface="微软雅黑" panose="020B0503020204020204" pitchFamily="34" charset="-122"/>
              </a:rPr>
              <a:t>自动流转交付和数据归集</a:t>
            </a:r>
            <a:endParaRPr lang="en-US" altLang="zh-CN" sz="1410" dirty="0">
              <a:solidFill>
                <a:srgbClr val="FF0000"/>
              </a:solidFill>
              <a:latin typeface="微软雅黑" panose="020B0503020204020204" pitchFamily="34" charset="-122"/>
              <a:ea typeface="微软雅黑" panose="020B0503020204020204" pitchFamily="34" charset="-122"/>
            </a:endParaRPr>
          </a:p>
          <a:p>
            <a:pPr fontAlgn="auto">
              <a:lnSpc>
                <a:spcPct val="200000"/>
              </a:lnSpc>
              <a:spcBef>
                <a:spcPct val="0"/>
              </a:spcBef>
              <a:spcAft>
                <a:spcPts val="0"/>
              </a:spcAft>
              <a:buNone/>
              <a:defRPr/>
            </a:pPr>
            <a:endParaRPr lang="zh-CN" altLang="zh-CN" sz="1410" dirty="0">
              <a:latin typeface="微软雅黑" panose="020B0503020204020204" pitchFamily="34" charset="-122"/>
              <a:ea typeface="微软雅黑" panose="020B0503020204020204" pitchFamily="34" charset="-122"/>
            </a:endParaRPr>
          </a:p>
        </p:txBody>
      </p:sp>
      <p:cxnSp>
        <p:nvCxnSpPr>
          <p:cNvPr id="8" name="Straight Connector 12"/>
          <p:cNvCxnSpPr>
            <a:cxnSpLocks noChangeShapeType="1"/>
          </p:cNvCxnSpPr>
          <p:nvPr/>
        </p:nvCxnSpPr>
        <p:spPr bwMode="auto">
          <a:xfrm>
            <a:off x="1047720" y="5161465"/>
            <a:ext cx="7200500" cy="0"/>
          </a:xfrm>
          <a:prstGeom prst="line">
            <a:avLst/>
          </a:prstGeom>
          <a:noFill/>
          <a:ln w="101600">
            <a:solidFill>
              <a:srgbClr val="AFB6BA"/>
            </a:solidFill>
            <a:prstDash val="sysDot"/>
            <a:miter lim="800000"/>
          </a:ln>
          <a:extLst>
            <a:ext uri="{909E8E84-426E-40DD-AFC4-6F175D3DCCD1}">
              <a14:hiddenFill xmlns:a14="http://schemas.microsoft.com/office/drawing/2010/main" xmlns="">
                <a:noFill/>
              </a14:hiddenFill>
            </a:ext>
          </a:extLst>
        </p:spPr>
      </p:cxnSp>
      <p:grpSp>
        <p:nvGrpSpPr>
          <p:cNvPr id="9" name="Group 16"/>
          <p:cNvGrpSpPr/>
          <p:nvPr/>
        </p:nvGrpSpPr>
        <p:grpSpPr bwMode="auto">
          <a:xfrm>
            <a:off x="8112841" y="4716250"/>
            <a:ext cx="855429" cy="589420"/>
            <a:chOff x="0" y="0"/>
            <a:chExt cx="2239" cy="1479"/>
          </a:xfrm>
        </p:grpSpPr>
        <p:sp>
          <p:nvSpPr>
            <p:cNvPr id="10" name="AutoShape 17"/>
            <p:cNvSpPr/>
            <p:nvPr/>
          </p:nvSpPr>
          <p:spPr bwMode="auto">
            <a:xfrm>
              <a:off x="707" y="35"/>
              <a:ext cx="1480" cy="1268"/>
            </a:xfrm>
            <a:custGeom>
              <a:avLst/>
              <a:gdLst/>
              <a:ahLst/>
              <a:cxnLst/>
              <a:rect l="0" t="0" r="r" b="b"/>
              <a:pathLst>
                <a:path w="21600" h="21600">
                  <a:moveTo>
                    <a:pt x="577" y="11364"/>
                  </a:moveTo>
                  <a:lnTo>
                    <a:pt x="0" y="21600"/>
                  </a:lnTo>
                  <a:lnTo>
                    <a:pt x="21600" y="0"/>
                  </a:lnTo>
                  <a:lnTo>
                    <a:pt x="577" y="11364"/>
                  </a:lnTo>
                  <a:close/>
                  <a:moveTo>
                    <a:pt x="577" y="11364"/>
                  </a:moveTo>
                </a:path>
              </a:pathLst>
            </a:custGeom>
            <a:solidFill>
              <a:schemeClr val="accent1">
                <a:lumMod val="50000"/>
              </a:schemeClr>
            </a:solidFill>
            <a:ln w="25400" cap="flat">
              <a:solidFill>
                <a:schemeClr val="tx1">
                  <a:alpha val="0"/>
                </a:schemeClr>
              </a:solidFill>
              <a:prstDash val="solid"/>
              <a:miter lim="800000"/>
              <a:headEnd type="none" w="med" len="med"/>
              <a:tailEnd type="none" w="med" len="med"/>
            </a:ln>
          </p:spPr>
          <p:txBody>
            <a:bodyPr lIns="0" tIns="0" rIns="0" bIns="0"/>
            <a:lstStyle/>
            <a:p>
              <a:pPr fontAlgn="auto">
                <a:spcBef>
                  <a:spcPts val="0"/>
                </a:spcBef>
                <a:spcAft>
                  <a:spcPts val="0"/>
                </a:spcAft>
                <a:defRPr/>
              </a:pPr>
              <a:endParaRPr lang="en-US" sz="1190">
                <a:latin typeface="+mn-lt"/>
                <a:ea typeface="+mn-ea"/>
                <a:cs typeface="+mn-ea"/>
                <a:sym typeface="+mn-lt"/>
              </a:endParaRPr>
            </a:p>
          </p:txBody>
        </p:sp>
        <p:sp>
          <p:nvSpPr>
            <p:cNvPr id="11" name="AutoShape 18"/>
            <p:cNvSpPr/>
            <p:nvPr/>
          </p:nvSpPr>
          <p:spPr bwMode="auto">
            <a:xfrm>
              <a:off x="696" y="28"/>
              <a:ext cx="1517" cy="1296"/>
            </a:xfrm>
            <a:custGeom>
              <a:avLst/>
              <a:gdLst/>
              <a:ahLst/>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1">
                <a:lumMod val="75000"/>
              </a:schemeClr>
            </a:solidFill>
            <a:ln w="25400" cap="flat">
              <a:solidFill>
                <a:schemeClr val="tx1">
                  <a:alpha val="0"/>
                </a:schemeClr>
              </a:solidFill>
              <a:prstDash val="solid"/>
              <a:miter lim="800000"/>
              <a:headEnd type="none" w="med" len="med"/>
              <a:tailEnd type="none" w="med" len="med"/>
            </a:ln>
          </p:spPr>
          <p:txBody>
            <a:bodyPr lIns="0" tIns="0" rIns="0" bIns="0"/>
            <a:lstStyle/>
            <a:p>
              <a:pPr fontAlgn="auto">
                <a:spcBef>
                  <a:spcPts val="0"/>
                </a:spcBef>
                <a:spcAft>
                  <a:spcPts val="0"/>
                </a:spcAft>
                <a:defRPr/>
              </a:pPr>
              <a:endParaRPr lang="en-US" sz="1190">
                <a:latin typeface="+mn-lt"/>
                <a:ea typeface="+mn-ea"/>
                <a:cs typeface="+mn-ea"/>
                <a:sym typeface="+mn-lt"/>
              </a:endParaRPr>
            </a:p>
          </p:txBody>
        </p:sp>
        <p:sp>
          <p:nvSpPr>
            <p:cNvPr id="12" name="AutoShape 19"/>
            <p:cNvSpPr/>
            <p:nvPr/>
          </p:nvSpPr>
          <p:spPr bwMode="auto">
            <a:xfrm>
              <a:off x="0" y="0"/>
              <a:ext cx="2239" cy="699"/>
            </a:xfrm>
            <a:custGeom>
              <a:avLst/>
              <a:gdLst>
                <a:gd name="T0" fmla="*/ 0 w 21600"/>
                <a:gd name="T1" fmla="*/ 0 h 21600"/>
                <a:gd name="T2" fmla="*/ 1 w 21600"/>
                <a:gd name="T3" fmla="*/ 0 h 21600"/>
                <a:gd name="T4" fmla="*/ 2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2991"/>
                  </a:moveTo>
                  <a:lnTo>
                    <a:pt x="6723" y="21600"/>
                  </a:lnTo>
                  <a:lnTo>
                    <a:pt x="21600" y="0"/>
                  </a:lnTo>
                  <a:lnTo>
                    <a:pt x="0" y="12991"/>
                  </a:lnTo>
                  <a:close/>
                  <a:moveTo>
                    <a:pt x="0" y="12991"/>
                  </a:moveTo>
                </a:path>
              </a:pathLst>
            </a:custGeom>
            <a:solidFill>
              <a:schemeClr val="accent1"/>
            </a:solidFill>
            <a:ln w="25400" cap="flat">
              <a:solidFill>
                <a:schemeClr val="tx1">
                  <a:alpha val="0"/>
                </a:schemeClr>
              </a:solidFill>
              <a:prstDash val="solid"/>
              <a:miter lim="800000"/>
              <a:headEnd type="none" w="med" len="med"/>
              <a:tailEnd type="none" w="med" len="med"/>
            </a:ln>
          </p:spPr>
          <p:txBody>
            <a:bodyPr lIns="0" tIns="0" rIns="0" bIns="0"/>
            <a:lstStyle/>
            <a:p>
              <a:pPr fontAlgn="auto">
                <a:spcBef>
                  <a:spcPts val="0"/>
                </a:spcBef>
                <a:spcAft>
                  <a:spcPts val="0"/>
                </a:spcAft>
                <a:defRPr/>
              </a:pPr>
              <a:endParaRPr lang="en-US" sz="1190">
                <a:latin typeface="+mn-lt"/>
                <a:ea typeface="+mn-ea"/>
                <a:cs typeface="+mn-ea"/>
                <a:sym typeface="+mn-lt"/>
              </a:endParaRPr>
            </a:p>
          </p:txBody>
        </p:sp>
        <p:sp>
          <p:nvSpPr>
            <p:cNvPr id="13" name="AutoShape 20"/>
            <p:cNvSpPr/>
            <p:nvPr/>
          </p:nvSpPr>
          <p:spPr bwMode="auto">
            <a:xfrm>
              <a:off x="876" y="11"/>
              <a:ext cx="1334" cy="14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0747"/>
                  </a:moveTo>
                  <a:lnTo>
                    <a:pt x="21600" y="0"/>
                  </a:lnTo>
                  <a:lnTo>
                    <a:pt x="7562" y="21600"/>
                  </a:lnTo>
                  <a:lnTo>
                    <a:pt x="0" y="10747"/>
                  </a:lnTo>
                  <a:close/>
                  <a:moveTo>
                    <a:pt x="0" y="10747"/>
                  </a:moveTo>
                </a:path>
              </a:pathLst>
            </a:custGeom>
            <a:solidFill>
              <a:schemeClr val="accent1"/>
            </a:solidFill>
            <a:ln w="25400" cap="flat">
              <a:solidFill>
                <a:schemeClr val="tx1">
                  <a:alpha val="0"/>
                </a:schemeClr>
              </a:solidFill>
              <a:prstDash val="solid"/>
              <a:miter lim="800000"/>
              <a:headEnd type="none" w="med" len="med"/>
              <a:tailEnd type="none" w="med" len="med"/>
            </a:ln>
          </p:spPr>
          <p:txBody>
            <a:bodyPr lIns="0" tIns="0" rIns="0" bIns="0"/>
            <a:lstStyle/>
            <a:p>
              <a:pPr fontAlgn="auto">
                <a:spcBef>
                  <a:spcPts val="0"/>
                </a:spcBef>
                <a:spcAft>
                  <a:spcPts val="0"/>
                </a:spcAft>
                <a:defRPr/>
              </a:pPr>
              <a:endParaRPr lang="en-US" sz="1190">
                <a:latin typeface="+mn-lt"/>
                <a:ea typeface="+mn-ea"/>
                <a:cs typeface="+mn-ea"/>
                <a:sym typeface="+mn-lt"/>
              </a:endParaRPr>
            </a:p>
          </p:txBody>
        </p:sp>
      </p:grpSp>
      <p:sp>
        <p:nvSpPr>
          <p:cNvPr id="14" name="矩形 1"/>
          <p:cNvSpPr>
            <a:spLocks noChangeArrowheads="1"/>
          </p:cNvSpPr>
          <p:nvPr/>
        </p:nvSpPr>
        <p:spPr bwMode="auto">
          <a:xfrm>
            <a:off x="183660" y="100187"/>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685"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基本概念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000" fill="hold">
                                          <p:stCondLst>
                                            <p:cond delay="0"/>
                                          </p:stCondLst>
                                        </p:cTn>
                                        <p:tgtEl>
                                          <p:spTgt spid="7"/>
                                        </p:tgtEl>
                                        <p:attrNameLst>
                                          <p:attrName>style.visibility</p:attrName>
                                        </p:attrNameLst>
                                      </p:cBhvr>
                                      <p:to>
                                        <p:strVal val="visible"/>
                                      </p:to>
                                    </p:set>
                                    <p:anim calcmode="lin" valueType="num">
                                      <p:cBhvr additive="base">
                                        <p:cTn id="16" dur="1000" fill="hold"/>
                                        <p:tgtEl>
                                          <p:spTgt spid="7"/>
                                        </p:tgtEl>
                                        <p:attrNameLst>
                                          <p:attrName>ppt_x</p:attrName>
                                        </p:attrNameLst>
                                      </p:cBhvr>
                                      <p:tavLst>
                                        <p:tav tm="0">
                                          <p:val>
                                            <p:strVal val="#ppt_x"/>
                                          </p:val>
                                        </p:tav>
                                        <p:tav tm="100000">
                                          <p:val>
                                            <p:strVal val="#ppt_x"/>
                                          </p:val>
                                        </p:tav>
                                      </p:tavLst>
                                    </p:anim>
                                    <p:anim calcmode="lin" valueType="num">
                                      <p:cBhvr additive="base">
                                        <p:cTn id="17"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901171" y="697350"/>
            <a:ext cx="8546547" cy="3905522"/>
          </a:xfrm>
          <a:prstGeom prst="rect">
            <a:avLst/>
          </a:prstGeom>
        </p:spPr>
      </p:pic>
      <p:sp>
        <p:nvSpPr>
          <p:cNvPr id="3" name="矩形 2"/>
          <p:cNvSpPr/>
          <p:nvPr/>
        </p:nvSpPr>
        <p:spPr>
          <a:xfrm>
            <a:off x="150271" y="4760893"/>
            <a:ext cx="10048345" cy="954107"/>
          </a:xfrm>
          <a:prstGeom prst="rect">
            <a:avLst/>
          </a:prstGeom>
        </p:spPr>
        <p:txBody>
          <a:bodyPr wrap="square">
            <a:spAutoFit/>
          </a:bodyPr>
          <a:lstStyle/>
          <a:p>
            <a:pPr algn="just"/>
            <a:r>
              <a:rPr lang="en-US" altLang="zh-CN" sz="1400" b="1" dirty="0">
                <a:solidFill>
                  <a:srgbClr val="221714"/>
                </a:solidFill>
                <a:latin typeface="方正书宋"/>
              </a:rPr>
              <a:t>1. </a:t>
            </a:r>
            <a:r>
              <a:rPr lang="zh-CN" altLang="en-US" sz="1400" b="1" dirty="0">
                <a:solidFill>
                  <a:srgbClr val="221714"/>
                </a:solidFill>
                <a:latin typeface="方正书宋"/>
              </a:rPr>
              <a:t>前置条件：发出或接收到“红字发票信息确认单”。</a:t>
            </a:r>
          </a:p>
          <a:p>
            <a:pPr algn="just"/>
            <a:r>
              <a:rPr lang="en-US" altLang="zh-CN" sz="1400" b="1" dirty="0">
                <a:solidFill>
                  <a:srgbClr val="221714"/>
                </a:solidFill>
                <a:latin typeface="方正书宋"/>
              </a:rPr>
              <a:t>2. </a:t>
            </a:r>
            <a:r>
              <a:rPr lang="zh-CN" altLang="en-US" sz="1400" b="1" dirty="0">
                <a:solidFill>
                  <a:srgbClr val="221714"/>
                </a:solidFill>
                <a:latin typeface="方正书宋"/>
              </a:rPr>
              <a:t>操作流程：如果是需要对方进行确认的情况（例如：销方录入待购方确认、购方录入待销方确认），对方纳税人登录后需在主页面开票业务</a:t>
            </a:r>
            <a:r>
              <a:rPr lang="en-US" altLang="zh-CN" sz="1400" b="1" dirty="0">
                <a:solidFill>
                  <a:srgbClr val="221714"/>
                </a:solidFill>
                <a:latin typeface="方正书宋"/>
              </a:rPr>
              <a:t>-</a:t>
            </a:r>
            <a:r>
              <a:rPr lang="zh-CN" altLang="en-US" sz="1400" b="1" dirty="0">
                <a:solidFill>
                  <a:srgbClr val="221714"/>
                </a:solidFill>
                <a:latin typeface="方正书宋"/>
              </a:rPr>
              <a:t>开具红字发票</a:t>
            </a:r>
            <a:r>
              <a:rPr lang="en-US" altLang="zh-CN" sz="1400" b="1" dirty="0">
                <a:solidFill>
                  <a:srgbClr val="221714"/>
                </a:solidFill>
                <a:latin typeface="方正书宋"/>
              </a:rPr>
              <a:t>-“</a:t>
            </a:r>
            <a:r>
              <a:rPr lang="zh-CN" altLang="en-US" sz="1400" b="1" dirty="0">
                <a:solidFill>
                  <a:srgbClr val="221714"/>
                </a:solidFill>
                <a:latin typeface="方正书宋"/>
              </a:rPr>
              <a:t>红字发票确认信息处理”；或者通过税务数字账户</a:t>
            </a:r>
            <a:r>
              <a:rPr lang="en-US" altLang="zh-CN" sz="1400" b="1" dirty="0">
                <a:solidFill>
                  <a:srgbClr val="221714"/>
                </a:solidFill>
                <a:latin typeface="方正书宋"/>
              </a:rPr>
              <a:t>-</a:t>
            </a:r>
            <a:r>
              <a:rPr lang="zh-CN" altLang="en-US" sz="1400" b="1" dirty="0">
                <a:solidFill>
                  <a:srgbClr val="221714"/>
                </a:solidFill>
                <a:latin typeface="方正书宋"/>
              </a:rPr>
              <a:t>红字信息确认单</a:t>
            </a:r>
            <a:r>
              <a:rPr lang="en-US" altLang="zh-CN" sz="1400" b="1" dirty="0">
                <a:solidFill>
                  <a:srgbClr val="221714"/>
                </a:solidFill>
                <a:latin typeface="方正书宋"/>
              </a:rPr>
              <a:t>-</a:t>
            </a:r>
            <a:r>
              <a:rPr lang="zh-CN" altLang="en-US" sz="1400" b="1" dirty="0">
                <a:solidFill>
                  <a:srgbClr val="221714"/>
                </a:solidFill>
                <a:latin typeface="方正书宋"/>
              </a:rPr>
              <a:t>红字发票确认信息处理。</a:t>
            </a:r>
            <a:endParaRPr lang="zh-CN" altLang="en-US" sz="1400"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291666" y="4529603"/>
            <a:ext cx="9576665" cy="1200329"/>
          </a:xfrm>
          <a:prstGeom prst="rect">
            <a:avLst/>
          </a:prstGeom>
        </p:spPr>
        <p:txBody>
          <a:bodyPr wrap="square">
            <a:spAutoFit/>
          </a:bodyPr>
          <a:lstStyle/>
          <a:p>
            <a:pPr algn="just"/>
            <a:r>
              <a:rPr lang="zh-CN" altLang="en-US" b="1" dirty="0">
                <a:solidFill>
                  <a:srgbClr val="221714"/>
                </a:solidFill>
                <a:latin typeface="方正书宋"/>
              </a:rPr>
              <a:t>经过购销双方确认后的红字确认单，销方可在红字发票开具模块，开具红票；或者销方开具蓝字发票后，蓝字数电发票的“增值税用途标签”为空、“消费税用途标签”为“未勾选库存”、“入账状态标签”为“未入账”或“已入账撤销”的</a:t>
            </a:r>
            <a:r>
              <a:rPr lang="en-US" altLang="zh-CN" b="1" dirty="0">
                <a:solidFill>
                  <a:srgbClr val="221714"/>
                </a:solidFill>
                <a:latin typeface="方正书宋"/>
              </a:rPr>
              <a:t>,</a:t>
            </a:r>
            <a:r>
              <a:rPr lang="zh-CN" altLang="en-US" b="1" dirty="0">
                <a:solidFill>
                  <a:srgbClr val="221714"/>
                </a:solidFill>
                <a:latin typeface="方正书宋"/>
              </a:rPr>
              <a:t>由销售方发起红冲，不需对方确认，开具红票。</a:t>
            </a:r>
            <a:endParaRPr lang="zh-CN" altLang="en-US" b="1" dirty="0"/>
          </a:p>
        </p:txBody>
      </p:sp>
      <p:pic>
        <p:nvPicPr>
          <p:cNvPr id="5" name="图片 4"/>
          <p:cNvPicPr>
            <a:picLocks noChangeAspect="1"/>
          </p:cNvPicPr>
          <p:nvPr/>
        </p:nvPicPr>
        <p:blipFill>
          <a:blip r:embed="rId4" cstate="print"/>
          <a:stretch>
            <a:fillRect/>
          </a:stretch>
        </p:blipFill>
        <p:spPr>
          <a:xfrm>
            <a:off x="703870" y="626477"/>
            <a:ext cx="8752255" cy="3733343"/>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3886655" y="5075122"/>
            <a:ext cx="2031325" cy="369332"/>
          </a:xfrm>
          <a:prstGeom prst="rect">
            <a:avLst/>
          </a:prstGeom>
        </p:spPr>
        <p:txBody>
          <a:bodyPr wrap="none">
            <a:spAutoFit/>
          </a:bodyPr>
          <a:lstStyle/>
          <a:p>
            <a:r>
              <a:rPr lang="zh-CN" altLang="en-US" b="1" dirty="0">
                <a:solidFill>
                  <a:srgbClr val="221714"/>
                </a:solidFill>
                <a:latin typeface="方正书宋"/>
              </a:rPr>
              <a:t>红字发票开具页面</a:t>
            </a:r>
            <a:endParaRPr lang="zh-CN" altLang="en-US" b="1" dirty="0"/>
          </a:p>
        </p:txBody>
      </p:sp>
      <p:pic>
        <p:nvPicPr>
          <p:cNvPr id="5" name="图片 4"/>
          <p:cNvPicPr>
            <a:picLocks noChangeAspect="1"/>
          </p:cNvPicPr>
          <p:nvPr/>
        </p:nvPicPr>
        <p:blipFill>
          <a:blip r:embed="rId4" cstate="print"/>
          <a:stretch>
            <a:fillRect/>
          </a:stretch>
        </p:blipFill>
        <p:spPr>
          <a:xfrm>
            <a:off x="446618" y="785662"/>
            <a:ext cx="9266763" cy="41436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3552978" y="5217609"/>
            <a:ext cx="3054041" cy="369332"/>
          </a:xfrm>
          <a:prstGeom prst="rect">
            <a:avLst/>
          </a:prstGeom>
        </p:spPr>
        <p:txBody>
          <a:bodyPr wrap="none">
            <a:spAutoFit/>
          </a:bodyPr>
          <a:lstStyle/>
          <a:p>
            <a:r>
              <a:rPr lang="zh-CN" altLang="en-US" b="1" dirty="0">
                <a:solidFill>
                  <a:srgbClr val="221714"/>
                </a:solidFill>
                <a:latin typeface="方正楷体"/>
              </a:rPr>
              <a:t>红字发票开具</a:t>
            </a:r>
            <a:r>
              <a:rPr lang="en-US" altLang="zh-CN" b="1" dirty="0">
                <a:solidFill>
                  <a:srgbClr val="221714"/>
                </a:solidFill>
                <a:latin typeface="方正楷体"/>
              </a:rPr>
              <a:t>-</a:t>
            </a:r>
            <a:r>
              <a:rPr lang="zh-CN" altLang="en-US" b="1" dirty="0">
                <a:solidFill>
                  <a:srgbClr val="221714"/>
                </a:solidFill>
                <a:latin typeface="方正楷体"/>
              </a:rPr>
              <a:t>开具成功页面</a:t>
            </a:r>
            <a:endParaRPr lang="zh-CN" altLang="en-US" b="1" dirty="0"/>
          </a:p>
        </p:txBody>
      </p:sp>
      <p:pic>
        <p:nvPicPr>
          <p:cNvPr id="5" name="图片 4"/>
          <p:cNvPicPr>
            <a:picLocks noChangeAspect="1"/>
          </p:cNvPicPr>
          <p:nvPr/>
        </p:nvPicPr>
        <p:blipFill>
          <a:blip r:embed="rId4" cstate="print"/>
          <a:stretch>
            <a:fillRect/>
          </a:stretch>
        </p:blipFill>
        <p:spPr>
          <a:xfrm>
            <a:off x="645695" y="769355"/>
            <a:ext cx="8868609" cy="3876736"/>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27795" y="1818005"/>
            <a:ext cx="1776730" cy="1557655"/>
            <a:chOff x="2165" y="2863"/>
            <a:chExt cx="4163" cy="3779"/>
          </a:xfrm>
        </p:grpSpPr>
        <p:pic>
          <p:nvPicPr>
            <p:cNvPr id="157698" name="图片 6"/>
            <p:cNvPicPr>
              <a:picLocks noChangeAspect="1"/>
            </p:cNvPicPr>
            <p:nvPr/>
          </p:nvPicPr>
          <p:blipFill>
            <a:blip r:embed="rId3" cstate="print"/>
            <a:stretch>
              <a:fillRect/>
            </a:stretch>
          </p:blipFill>
          <p:spPr>
            <a:xfrm>
              <a:off x="2165" y="2863"/>
              <a:ext cx="3030" cy="3022"/>
            </a:xfrm>
            <a:prstGeom prst="rect">
              <a:avLst/>
            </a:prstGeom>
            <a:noFill/>
            <a:ln w="9525">
              <a:noFill/>
            </a:ln>
          </p:spPr>
        </p:pic>
        <p:sp>
          <p:nvSpPr>
            <p:cNvPr id="157699" name="矩形 7"/>
            <p:cNvSpPr/>
            <p:nvPr/>
          </p:nvSpPr>
          <p:spPr>
            <a:xfrm>
              <a:off x="4565" y="4878"/>
              <a:ext cx="1763" cy="1765"/>
            </a:xfrm>
            <a:prstGeom prst="rect">
              <a:avLst/>
            </a:prstGeom>
            <a:solidFill>
              <a:schemeClr val="accent1"/>
            </a:solidFill>
            <a:ln w="9525">
              <a:noFill/>
            </a:ln>
          </p:spPr>
          <p:txBody>
            <a:bodyPr anchor="ctr" anchorCtr="0"/>
            <a:lstStyle/>
            <a:p>
              <a:endParaRPr lang="zh-CN" altLang="en-US" sz="1500" b="1" i="1" dirty="0">
                <a:solidFill>
                  <a:srgbClr val="FFFFFF"/>
                </a:solidFill>
                <a:latin typeface="Calibri" panose="020F0502020204030204" pitchFamily="34" charset="0"/>
                <a:sym typeface="Calibri" panose="020F0502020204030204" pitchFamily="34" charset="0"/>
              </a:endParaRPr>
            </a:p>
          </p:txBody>
        </p:sp>
        <p:sp>
          <p:nvSpPr>
            <p:cNvPr id="157701" name="矩形 3"/>
            <p:cNvSpPr/>
            <p:nvPr/>
          </p:nvSpPr>
          <p:spPr>
            <a:xfrm>
              <a:off x="4588" y="4900"/>
              <a:ext cx="1740" cy="1738"/>
            </a:xfrm>
            <a:prstGeom prst="rect">
              <a:avLst/>
            </a:prstGeom>
            <a:solidFill>
              <a:srgbClr val="0070C0"/>
            </a:solidFill>
            <a:ln w="9525">
              <a:noFill/>
            </a:ln>
          </p:spPr>
          <p:txBody>
            <a:bodyPr anchor="ctr" anchorCtr="0"/>
            <a:lstStyle/>
            <a:p>
              <a:pPr algn="ctr"/>
              <a:r>
                <a:rPr lang="en-US" altLang="zh-CN" sz="3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3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3999925" y="2713490"/>
            <a:ext cx="5544385"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税务数字账户功能介绍</a:t>
            </a:r>
            <a:endParaRPr lang="en-US" altLang="zh-CN" sz="2800" dirty="0">
              <a:latin typeface="黑体" panose="02010609060101010101" pitchFamily="49" charset="-122"/>
              <a:ea typeface="黑体" panose="02010609060101010101" pitchFamily="49"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68725" y="5195357"/>
            <a:ext cx="2031325" cy="369332"/>
          </a:xfrm>
          <a:prstGeom prst="rect">
            <a:avLst/>
          </a:prstGeom>
        </p:spPr>
        <p:txBody>
          <a:bodyPr wrap="none">
            <a:spAutoFit/>
          </a:bodyPr>
          <a:lstStyle/>
          <a:p>
            <a:r>
              <a:rPr lang="zh-CN" altLang="en-US" b="1" dirty="0">
                <a:solidFill>
                  <a:srgbClr val="221714"/>
                </a:solidFill>
                <a:latin typeface="方正楷体"/>
              </a:rPr>
              <a:t>税务数字账户界面</a:t>
            </a:r>
            <a:endParaRPr lang="zh-CN" altLang="en-US" b="1" dirty="0"/>
          </a:p>
        </p:txBody>
      </p:sp>
      <p:sp>
        <p:nvSpPr>
          <p:cNvPr id="6" name="矩形 5"/>
          <p:cNvSpPr/>
          <p:nvPr/>
        </p:nvSpPr>
        <p:spPr bwMode="auto">
          <a:xfrm>
            <a:off x="901171" y="2137450"/>
            <a:ext cx="938604" cy="1008070"/>
          </a:xfrm>
          <a:prstGeom prst="rect">
            <a:avLst/>
          </a:prstGeom>
          <a:solidFill>
            <a:srgbClr val="FF0000"/>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p:txBody>
      </p:sp>
      <p:sp>
        <p:nvSpPr>
          <p:cNvPr id="7" name="矩形 6"/>
          <p:cNvSpPr/>
          <p:nvPr/>
        </p:nvSpPr>
        <p:spPr bwMode="auto">
          <a:xfrm>
            <a:off x="901171" y="2129206"/>
            <a:ext cx="914400" cy="9144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p:txBody>
      </p:sp>
      <p:pic>
        <p:nvPicPr>
          <p:cNvPr id="5" name="图片 4"/>
          <p:cNvPicPr>
            <a:picLocks noChangeAspect="1"/>
          </p:cNvPicPr>
          <p:nvPr/>
        </p:nvPicPr>
        <p:blipFill>
          <a:blip r:embed="rId3" cstate="print"/>
          <a:stretch>
            <a:fillRect/>
          </a:stretch>
        </p:blipFill>
        <p:spPr>
          <a:xfrm>
            <a:off x="687695" y="1031921"/>
            <a:ext cx="8536240" cy="3651157"/>
          </a:xfrm>
          <a:prstGeom prst="rect">
            <a:avLst/>
          </a:prstGeom>
        </p:spPr>
      </p:pic>
      <p:sp>
        <p:nvSpPr>
          <p:cNvPr id="8" name="矩形 7"/>
          <p:cNvSpPr/>
          <p:nvPr/>
        </p:nvSpPr>
        <p:spPr bwMode="auto">
          <a:xfrm>
            <a:off x="876967" y="2129206"/>
            <a:ext cx="938604" cy="1016314"/>
          </a:xfrm>
          <a:prstGeom prst="rect">
            <a:avLst/>
          </a:prstGeom>
          <a:noFill/>
          <a:ln w="5715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920425" y="739226"/>
            <a:ext cx="4032141" cy="330412"/>
          </a:xfrm>
          <a:prstGeom prst="rect">
            <a:avLst/>
          </a:prstGeom>
          <a:noFill/>
        </p:spPr>
        <p:txBody>
          <a:bodyPr/>
          <a:lstStyle/>
          <a:p>
            <a:pPr algn="ctr">
              <a:lnSpc>
                <a:spcPct val="160000"/>
              </a:lnSpc>
              <a:defRPr/>
            </a:pPr>
            <a:r>
              <a:rPr lang="zh-CN" altLang="en-US" sz="2250" spc="211" dirty="0">
                <a:solidFill>
                  <a:srgbClr val="000000">
                    <a:lumMod val="75000"/>
                    <a:lumOff val="25000"/>
                  </a:srgbClr>
                </a:solidFill>
                <a:latin typeface="思源黑体 CN Bold" panose="020B0800000000000000" charset="-122"/>
                <a:ea typeface="思源黑体 CN Bold" panose="020B0800000000000000" charset="-122"/>
                <a:sym typeface="+mn-ea"/>
              </a:rPr>
              <a:t>认证流程</a:t>
            </a:r>
          </a:p>
        </p:txBody>
      </p:sp>
      <p:grpSp>
        <p:nvGrpSpPr>
          <p:cNvPr id="55299" name="组合 52" descr="7b0a202020202274657874626f78223a20227b5c2263617465676f72795f69645c223a31303431302c5c2269645c223a32303334323031337d220a7d0a"/>
          <p:cNvGrpSpPr/>
          <p:nvPr/>
        </p:nvGrpSpPr>
        <p:grpSpPr bwMode="auto">
          <a:xfrm>
            <a:off x="2857771" y="1377649"/>
            <a:ext cx="3893189" cy="411161"/>
            <a:chOff x="5370" y="3542"/>
            <a:chExt cx="10747" cy="4751"/>
          </a:xfrm>
        </p:grpSpPr>
        <p:sp>
          <p:nvSpPr>
            <p:cNvPr id="54" name="矩形 53"/>
            <p:cNvSpPr/>
            <p:nvPr/>
          </p:nvSpPr>
          <p:spPr>
            <a:xfrm>
              <a:off x="5370" y="3801"/>
              <a:ext cx="10234" cy="3494"/>
            </a:xfrm>
            <a:prstGeom prst="rect">
              <a:avLst/>
            </a:prstGeom>
            <a:pattFill prst="ltHorz">
              <a:fgClr>
                <a:schemeClr val="bg1"/>
              </a:fgClr>
              <a:bgClr>
                <a:srgbClr val="EBF7FA"/>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265"/>
            </a:p>
          </p:txBody>
        </p:sp>
        <p:sp>
          <p:nvSpPr>
            <p:cNvPr id="55" name="任意多边形 54"/>
            <p:cNvSpPr/>
            <p:nvPr/>
          </p:nvSpPr>
          <p:spPr>
            <a:xfrm>
              <a:off x="5370" y="3542"/>
              <a:ext cx="10234" cy="3753"/>
            </a:xfrm>
            <a:custGeom>
              <a:avLst/>
              <a:gdLst>
                <a:gd name="connisteX0" fmla="*/ 0 w 5389880"/>
                <a:gd name="connsiteY0" fmla="*/ 0 h 2423795"/>
                <a:gd name="connisteX1" fmla="*/ 5389880 w 5389880"/>
                <a:gd name="connsiteY1" fmla="*/ 0 h 2423795"/>
                <a:gd name="connisteX2" fmla="*/ 5389880 w 5389880"/>
                <a:gd name="connsiteY2" fmla="*/ 2423795 h 2423795"/>
              </a:gdLst>
              <a:ahLst/>
              <a:cxnLst>
                <a:cxn ang="0">
                  <a:pos x="connisteX0" y="connsiteY0"/>
                </a:cxn>
                <a:cxn ang="0">
                  <a:pos x="connisteX1" y="connsiteY1"/>
                </a:cxn>
                <a:cxn ang="0">
                  <a:pos x="connisteX2" y="connsiteY2"/>
                </a:cxn>
              </a:cxnLst>
              <a:rect l="l" t="t" r="r" b="b"/>
              <a:pathLst>
                <a:path w="5389880" h="2423795">
                  <a:moveTo>
                    <a:pt x="0" y="0"/>
                  </a:moveTo>
                  <a:lnTo>
                    <a:pt x="5389880" y="0"/>
                  </a:lnTo>
                  <a:lnTo>
                    <a:pt x="5389880" y="2423795"/>
                  </a:lnTo>
                </a:path>
              </a:pathLst>
            </a:custGeom>
            <a:noFill/>
            <a:ln w="63500">
              <a:solidFill>
                <a:srgbClr val="A1D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265"/>
            </a:p>
          </p:txBody>
        </p:sp>
        <p:sp>
          <p:nvSpPr>
            <p:cNvPr id="56" name="文本框 55"/>
            <p:cNvSpPr txBox="1"/>
            <p:nvPr/>
          </p:nvSpPr>
          <p:spPr>
            <a:xfrm>
              <a:off x="5370" y="4205"/>
              <a:ext cx="10747" cy="4088"/>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20000"/>
                </a:lnSpc>
                <a:defRPr/>
              </a:pPr>
              <a:r>
                <a:rPr lang="zh-CN" altLang="en-US" sz="1545" dirty="0">
                  <a:latin typeface="汉仪晓波折纸体简" panose="00020600040101010101" charset="-122"/>
                  <a:ea typeface="汉仪晓波折纸体简" panose="00020600040101010101" charset="-122"/>
                  <a:cs typeface="汉仪晓波折纸体简" panose="00020600040101010101" charset="-122"/>
                </a:rPr>
                <a:t>现勾选抵扣</a:t>
              </a:r>
              <a:r>
                <a:rPr lang="en-US" altLang="zh-CN" sz="1545" dirty="0">
                  <a:latin typeface="汉仪晓波折纸体简" panose="00020600040101010101" charset="-122"/>
                  <a:ea typeface="汉仪晓波折纸体简" panose="00020600040101010101" charset="-122"/>
                  <a:cs typeface="汉仪晓波折纸体简" panose="00020600040101010101" charset="-122"/>
                </a:rPr>
                <a:t>——</a:t>
              </a:r>
              <a:r>
                <a:rPr lang="zh-CN" altLang="en-US" sz="1545" b="1" dirty="0">
                  <a:solidFill>
                    <a:srgbClr val="FF0000"/>
                  </a:solidFill>
                  <a:latin typeface="汉仪晓波折纸体简" panose="00020600040101010101" charset="-122"/>
                  <a:ea typeface="汉仪晓波折纸体简" panose="00020600040101010101" charset="-122"/>
                  <a:cs typeface="汉仪晓波折纸体简" panose="00020600040101010101" charset="-122"/>
                </a:rPr>
                <a:t>电子税务局（数字账户）</a:t>
              </a:r>
            </a:p>
          </p:txBody>
        </p:sp>
      </p:grpSp>
      <p:pic>
        <p:nvPicPr>
          <p:cNvPr id="55300" name="图片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41791" y="2143476"/>
            <a:ext cx="6555029" cy="2975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3" name="图片 2"/>
          <p:cNvPicPr>
            <a:picLocks noChangeAspect="1"/>
          </p:cNvPicPr>
          <p:nvPr/>
        </p:nvPicPr>
        <p:blipFill>
          <a:blip r:embed="rId4" cstate="print"/>
          <a:stretch>
            <a:fillRect/>
          </a:stretch>
        </p:blipFill>
        <p:spPr>
          <a:xfrm>
            <a:off x="343847" y="738880"/>
            <a:ext cx="9472305" cy="4237240"/>
          </a:xfrm>
          <a:prstGeom prst="rect">
            <a:avLst/>
          </a:prstGeom>
        </p:spPr>
      </p:pic>
      <p:sp>
        <p:nvSpPr>
          <p:cNvPr id="5" name="矩形 4"/>
          <p:cNvSpPr/>
          <p:nvPr/>
        </p:nvSpPr>
        <p:spPr>
          <a:xfrm>
            <a:off x="4143935" y="5186408"/>
            <a:ext cx="2031325" cy="369332"/>
          </a:xfrm>
          <a:prstGeom prst="rect">
            <a:avLst/>
          </a:prstGeom>
        </p:spPr>
        <p:txBody>
          <a:bodyPr wrap="none">
            <a:spAutoFit/>
          </a:bodyPr>
          <a:lstStyle/>
          <a:p>
            <a:r>
              <a:rPr lang="zh-CN" altLang="en-US" b="1" dirty="0">
                <a:solidFill>
                  <a:srgbClr val="221714"/>
                </a:solidFill>
                <a:latin typeface="方正楷体"/>
              </a:rPr>
              <a:t>发票勾选确认界面</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3" name="图片 2"/>
          <p:cNvPicPr>
            <a:picLocks noChangeAspect="1"/>
          </p:cNvPicPr>
          <p:nvPr/>
        </p:nvPicPr>
        <p:blipFill>
          <a:blip r:embed="rId4" cstate="print"/>
          <a:stretch>
            <a:fillRect/>
          </a:stretch>
        </p:blipFill>
        <p:spPr>
          <a:xfrm>
            <a:off x="775877" y="625345"/>
            <a:ext cx="8608245" cy="3832263"/>
          </a:xfrm>
          <a:prstGeom prst="rect">
            <a:avLst/>
          </a:prstGeom>
        </p:spPr>
      </p:pic>
      <p:sp>
        <p:nvSpPr>
          <p:cNvPr id="5" name="矩形 4"/>
          <p:cNvSpPr/>
          <p:nvPr/>
        </p:nvSpPr>
        <p:spPr>
          <a:xfrm>
            <a:off x="887904" y="4720323"/>
            <a:ext cx="2161169" cy="923330"/>
          </a:xfrm>
          <a:prstGeom prst="rect">
            <a:avLst/>
          </a:prstGeom>
        </p:spPr>
        <p:txBody>
          <a:bodyPr wrap="none">
            <a:spAutoFit/>
          </a:bodyPr>
          <a:lstStyle/>
          <a:p>
            <a:r>
              <a:rPr lang="zh-CN" altLang="en-US" b="1" dirty="0"/>
              <a:t>（</a:t>
            </a:r>
            <a:r>
              <a:rPr lang="en-US" altLang="zh-CN" b="1" dirty="0"/>
              <a:t>1</a:t>
            </a:r>
            <a:r>
              <a:rPr lang="zh-CN" altLang="en-US" b="1" dirty="0"/>
              <a:t>）农产品发票</a:t>
            </a:r>
            <a:endParaRPr lang="en-US" altLang="zh-CN" b="1" dirty="0"/>
          </a:p>
          <a:p>
            <a:r>
              <a:rPr lang="zh-CN" altLang="en-US" b="1" dirty="0"/>
              <a:t>（</a:t>
            </a:r>
            <a:r>
              <a:rPr lang="en-US" altLang="zh-CN" b="1" dirty="0"/>
              <a:t>2</a:t>
            </a:r>
            <a:r>
              <a:rPr lang="zh-CN" altLang="en-US" b="1" dirty="0"/>
              <a:t>）海关缴款书</a:t>
            </a:r>
            <a:endParaRPr lang="en-US" altLang="zh-CN" b="1" dirty="0"/>
          </a:p>
          <a:p>
            <a:r>
              <a:rPr lang="zh-CN" altLang="en-US" b="1" dirty="0"/>
              <a:t>（</a:t>
            </a:r>
            <a:r>
              <a:rPr lang="en-US" altLang="zh-CN" b="1" dirty="0"/>
              <a:t>3</a:t>
            </a:r>
            <a:r>
              <a:rPr lang="zh-CN" altLang="en-US" b="1" dirty="0"/>
              <a:t>）代扣代缴凭证</a:t>
            </a: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901171" y="946153"/>
            <a:ext cx="8355119" cy="3423452"/>
          </a:xfrm>
          <a:prstGeom prst="rect">
            <a:avLst/>
          </a:prstGeom>
        </p:spPr>
      </p:pic>
      <p:sp>
        <p:nvSpPr>
          <p:cNvPr id="3" name="矩形 2"/>
          <p:cNvSpPr/>
          <p:nvPr/>
        </p:nvSpPr>
        <p:spPr>
          <a:xfrm>
            <a:off x="255664" y="4720323"/>
            <a:ext cx="9720675" cy="369332"/>
          </a:xfrm>
          <a:prstGeom prst="rect">
            <a:avLst/>
          </a:prstGeom>
        </p:spPr>
        <p:txBody>
          <a:bodyPr wrap="square">
            <a:spAutoFit/>
          </a:bodyPr>
          <a:lstStyle/>
          <a:p>
            <a:r>
              <a:rPr lang="zh-CN" altLang="en-US" b="1" dirty="0">
                <a:solidFill>
                  <a:srgbClr val="221714"/>
                </a:solidFill>
                <a:latin typeface="方正书宋"/>
              </a:rPr>
              <a:t>选择要勾选的发票信息，点击</a:t>
            </a:r>
            <a:r>
              <a:rPr lang="en-US" altLang="zh-CN" b="1" dirty="0">
                <a:solidFill>
                  <a:srgbClr val="221714"/>
                </a:solidFill>
                <a:latin typeface="方正书宋"/>
              </a:rPr>
              <a:t>【</a:t>
            </a:r>
            <a:r>
              <a:rPr lang="zh-CN" altLang="en-US" b="1" dirty="0">
                <a:solidFill>
                  <a:srgbClr val="221714"/>
                </a:solidFill>
                <a:latin typeface="方正书宋"/>
              </a:rPr>
              <a:t>提交勾选</a:t>
            </a:r>
            <a:r>
              <a:rPr lang="en-US" altLang="zh-CN" b="1" dirty="0">
                <a:solidFill>
                  <a:srgbClr val="221714"/>
                </a:solidFill>
                <a:latin typeface="方正书宋"/>
              </a:rPr>
              <a:t>】</a:t>
            </a:r>
            <a:r>
              <a:rPr lang="zh-CN" altLang="en-US" b="1" dirty="0">
                <a:solidFill>
                  <a:srgbClr val="221714"/>
                </a:solidFill>
                <a:latin typeface="方正书宋"/>
              </a:rPr>
              <a:t>按钮，点击</a:t>
            </a:r>
            <a:r>
              <a:rPr lang="en-US" altLang="zh-CN" b="1" dirty="0">
                <a:solidFill>
                  <a:srgbClr val="221714"/>
                </a:solidFill>
                <a:latin typeface="方正书宋"/>
              </a:rPr>
              <a:t>【</a:t>
            </a:r>
            <a:r>
              <a:rPr lang="zh-CN" altLang="en-US" b="1" dirty="0">
                <a:solidFill>
                  <a:srgbClr val="221714"/>
                </a:solidFill>
                <a:latin typeface="方正书宋"/>
              </a:rPr>
              <a:t>确认</a:t>
            </a:r>
            <a:r>
              <a:rPr lang="en-US" altLang="zh-CN" b="1" dirty="0">
                <a:solidFill>
                  <a:srgbClr val="221714"/>
                </a:solidFill>
                <a:latin typeface="方正书宋"/>
              </a:rPr>
              <a:t>】</a:t>
            </a:r>
            <a:r>
              <a:rPr lang="zh-CN" altLang="en-US" b="1" dirty="0">
                <a:solidFill>
                  <a:srgbClr val="221714"/>
                </a:solidFill>
                <a:latin typeface="方正书宋"/>
              </a:rPr>
              <a:t>后提示提交成功即完成操作。</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96"/>
          <p:cNvSpPr txBox="1">
            <a:spLocks noChangeArrowheads="1"/>
          </p:cNvSpPr>
          <p:nvPr/>
        </p:nvSpPr>
        <p:spPr bwMode="auto">
          <a:xfrm>
            <a:off x="5768125" y="1713660"/>
            <a:ext cx="3427320" cy="5646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4287" tIns="32143" rIns="64287" bIns="3214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lang="zh-CN" altLang="en-US" sz="1315" b="1">
                <a:latin typeface="微软雅黑" panose="020B0503020204020204" pitchFamily="34" charset="-122"/>
                <a:ea typeface="微软雅黑" panose="020B0503020204020204" pitchFamily="34" charset="-122"/>
              </a:rPr>
              <a:t>贯通发票的开具、交付、入账归档及与之相关的服务管理各环节</a:t>
            </a:r>
            <a:r>
              <a:rPr lang="zh-CN" altLang="en-US" sz="1315">
                <a:latin typeface="微软雅黑" panose="020B0503020204020204" pitchFamily="34" charset="-122"/>
                <a:ea typeface="微软雅黑" panose="020B0503020204020204" pitchFamily="34" charset="-122"/>
              </a:rPr>
              <a:t>。</a:t>
            </a:r>
          </a:p>
        </p:txBody>
      </p:sp>
      <p:grpSp>
        <p:nvGrpSpPr>
          <p:cNvPr id="21507" name="组合 51"/>
          <p:cNvGrpSpPr/>
          <p:nvPr/>
        </p:nvGrpSpPr>
        <p:grpSpPr bwMode="auto">
          <a:xfrm rot="410518">
            <a:off x="3465044" y="1932068"/>
            <a:ext cx="2920502" cy="2751097"/>
            <a:chOff x="3942618" y="2633353"/>
            <a:chExt cx="4152045" cy="3913497"/>
          </a:xfrm>
        </p:grpSpPr>
        <p:sp>
          <p:nvSpPr>
            <p:cNvPr id="38" name="圆角矩形 37"/>
            <p:cNvSpPr/>
            <p:nvPr/>
          </p:nvSpPr>
          <p:spPr>
            <a:xfrm rot="19213668">
              <a:off x="4700866" y="3909976"/>
              <a:ext cx="2820748" cy="666750"/>
            </a:xfrm>
            <a:prstGeom prst="roundRect">
              <a:avLst>
                <a:gd name="adj" fmla="val 50000"/>
              </a:avLst>
            </a:prstGeom>
            <a:solidFill>
              <a:srgbClr val="00367A"/>
            </a:solidFill>
            <a:ln>
              <a:noFill/>
            </a:ln>
            <a:effectLst>
              <a:innerShdw blurRad="317500" dist="50800" dir="135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65"/>
            </a:p>
          </p:txBody>
        </p:sp>
        <p:sp>
          <p:nvSpPr>
            <p:cNvPr id="115" name="圆角矩形 114"/>
            <p:cNvSpPr/>
            <p:nvPr/>
          </p:nvSpPr>
          <p:spPr>
            <a:xfrm rot="19213668">
              <a:off x="4321742" y="3265416"/>
              <a:ext cx="2820748" cy="666750"/>
            </a:xfrm>
            <a:prstGeom prst="roundRect">
              <a:avLst>
                <a:gd name="adj" fmla="val 50000"/>
              </a:avLst>
            </a:prstGeom>
            <a:solidFill>
              <a:srgbClr val="00367A"/>
            </a:solidFill>
            <a:ln>
              <a:noFill/>
            </a:ln>
            <a:effectLst>
              <a:innerShdw blurRad="317500" dist="50800" dir="135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65"/>
            </a:p>
          </p:txBody>
        </p:sp>
        <p:sp>
          <p:nvSpPr>
            <p:cNvPr id="116" name="圆角矩形 115"/>
            <p:cNvSpPr/>
            <p:nvPr/>
          </p:nvSpPr>
          <p:spPr>
            <a:xfrm rot="19213668">
              <a:off x="3942618" y="2633353"/>
              <a:ext cx="2820748" cy="666750"/>
            </a:xfrm>
            <a:prstGeom prst="roundRect">
              <a:avLst>
                <a:gd name="adj" fmla="val 50000"/>
              </a:avLst>
            </a:prstGeom>
            <a:solidFill>
              <a:srgbClr val="00367A"/>
            </a:solidFill>
            <a:ln>
              <a:noFill/>
            </a:ln>
            <a:effectLst>
              <a:innerShdw blurRad="317500" dist="50800" dir="135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65"/>
            </a:p>
          </p:txBody>
        </p:sp>
        <p:sp>
          <p:nvSpPr>
            <p:cNvPr id="41" name="Freeform 23"/>
            <p:cNvSpPr/>
            <p:nvPr/>
          </p:nvSpPr>
          <p:spPr bwMode="auto">
            <a:xfrm>
              <a:off x="5568950" y="4446588"/>
              <a:ext cx="2525713" cy="2100262"/>
            </a:xfrm>
            <a:custGeom>
              <a:avLst/>
              <a:gdLst>
                <a:gd name="T0" fmla="*/ 4 w 400"/>
                <a:gd name="T1" fmla="*/ 178 h 333"/>
                <a:gd name="T2" fmla="*/ 4 w 400"/>
                <a:gd name="T3" fmla="*/ 201 h 333"/>
                <a:gd name="T4" fmla="*/ 89 w 400"/>
                <a:gd name="T5" fmla="*/ 266 h 333"/>
                <a:gd name="T6" fmla="*/ 158 w 400"/>
                <a:gd name="T7" fmla="*/ 266 h 333"/>
                <a:gd name="T8" fmla="*/ 176 w 400"/>
                <a:gd name="T9" fmla="*/ 281 h 333"/>
                <a:gd name="T10" fmla="*/ 185 w 400"/>
                <a:gd name="T11" fmla="*/ 280 h 333"/>
                <a:gd name="T12" fmla="*/ 198 w 400"/>
                <a:gd name="T13" fmla="*/ 306 h 333"/>
                <a:gd name="T14" fmla="*/ 222 w 400"/>
                <a:gd name="T15" fmla="*/ 328 h 333"/>
                <a:gd name="T16" fmla="*/ 293 w 400"/>
                <a:gd name="T17" fmla="*/ 297 h 333"/>
                <a:gd name="T18" fmla="*/ 332 w 400"/>
                <a:gd name="T19" fmla="*/ 253 h 333"/>
                <a:gd name="T20" fmla="*/ 318 w 400"/>
                <a:gd name="T21" fmla="*/ 243 h 333"/>
                <a:gd name="T22" fmla="*/ 304 w 400"/>
                <a:gd name="T23" fmla="*/ 216 h 333"/>
                <a:gd name="T24" fmla="*/ 303 w 400"/>
                <a:gd name="T25" fmla="*/ 189 h 333"/>
                <a:gd name="T26" fmla="*/ 315 w 400"/>
                <a:gd name="T27" fmla="*/ 0 h 333"/>
                <a:gd name="T28" fmla="*/ 4 w 400"/>
                <a:gd name="T29" fmla="*/ 17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0" h="333">
                  <a:moveTo>
                    <a:pt x="4" y="178"/>
                  </a:moveTo>
                  <a:cubicBezTo>
                    <a:pt x="4" y="178"/>
                    <a:pt x="0" y="189"/>
                    <a:pt x="4" y="201"/>
                  </a:cubicBezTo>
                  <a:cubicBezTo>
                    <a:pt x="8" y="214"/>
                    <a:pt x="45" y="265"/>
                    <a:pt x="89" y="266"/>
                  </a:cubicBezTo>
                  <a:cubicBezTo>
                    <a:pt x="133" y="268"/>
                    <a:pt x="158" y="266"/>
                    <a:pt x="158" y="266"/>
                  </a:cubicBezTo>
                  <a:cubicBezTo>
                    <a:pt x="158" y="266"/>
                    <a:pt x="168" y="282"/>
                    <a:pt x="176" y="281"/>
                  </a:cubicBezTo>
                  <a:cubicBezTo>
                    <a:pt x="185" y="280"/>
                    <a:pt x="185" y="280"/>
                    <a:pt x="185" y="280"/>
                  </a:cubicBezTo>
                  <a:cubicBezTo>
                    <a:pt x="185" y="280"/>
                    <a:pt x="179" y="310"/>
                    <a:pt x="198" y="306"/>
                  </a:cubicBezTo>
                  <a:cubicBezTo>
                    <a:pt x="198" y="306"/>
                    <a:pt x="197" y="333"/>
                    <a:pt x="222" y="328"/>
                  </a:cubicBezTo>
                  <a:cubicBezTo>
                    <a:pt x="246" y="323"/>
                    <a:pt x="267" y="311"/>
                    <a:pt x="293" y="297"/>
                  </a:cubicBezTo>
                  <a:cubicBezTo>
                    <a:pt x="319" y="284"/>
                    <a:pt x="332" y="260"/>
                    <a:pt x="332" y="253"/>
                  </a:cubicBezTo>
                  <a:cubicBezTo>
                    <a:pt x="332" y="247"/>
                    <a:pt x="325" y="242"/>
                    <a:pt x="318" y="243"/>
                  </a:cubicBezTo>
                  <a:cubicBezTo>
                    <a:pt x="318" y="243"/>
                    <a:pt x="326" y="212"/>
                    <a:pt x="304" y="216"/>
                  </a:cubicBezTo>
                  <a:cubicBezTo>
                    <a:pt x="304" y="216"/>
                    <a:pt x="316" y="188"/>
                    <a:pt x="303" y="189"/>
                  </a:cubicBezTo>
                  <a:cubicBezTo>
                    <a:pt x="303" y="189"/>
                    <a:pt x="400" y="119"/>
                    <a:pt x="315" y="0"/>
                  </a:cubicBezTo>
                  <a:lnTo>
                    <a:pt x="4" y="178"/>
                  </a:lnTo>
                  <a:close/>
                </a:path>
              </a:pathLst>
            </a:custGeom>
            <a:gradFill>
              <a:gsLst>
                <a:gs pos="0">
                  <a:schemeClr val="bg1"/>
                </a:gs>
                <a:gs pos="51000">
                  <a:schemeClr val="bg1">
                    <a:lumMod val="95000"/>
                  </a:schemeClr>
                </a:gs>
                <a:gs pos="100000">
                  <a:schemeClr val="bg1">
                    <a:lumMod val="75000"/>
                  </a:schemeClr>
                </a:gs>
              </a:gsLst>
              <a:lin ang="18900000" scaled="0"/>
            </a:gradFill>
            <a:ln w="53975">
              <a:gradFill flip="none" rotWithShape="1">
                <a:gsLst>
                  <a:gs pos="0">
                    <a:schemeClr val="accent1">
                      <a:lumMod val="5000"/>
                      <a:lumOff val="95000"/>
                    </a:schemeClr>
                  </a:gs>
                  <a:gs pos="100000">
                    <a:schemeClr val="bg1">
                      <a:lumMod val="85000"/>
                    </a:schemeClr>
                  </a:gs>
                </a:gsLst>
                <a:lin ang="13500000" scaled="1"/>
                <a:tileRect/>
              </a:gradFill>
            </a:ln>
            <a:effectLst>
              <a:outerShdw blurRad="203200" dist="381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65"/>
            </a:p>
          </p:txBody>
        </p:sp>
        <p:sp>
          <p:nvSpPr>
            <p:cNvPr id="49" name="Freeform 24"/>
            <p:cNvSpPr/>
            <p:nvPr/>
          </p:nvSpPr>
          <p:spPr bwMode="auto">
            <a:xfrm>
              <a:off x="5505450" y="4818063"/>
              <a:ext cx="720725" cy="581025"/>
            </a:xfrm>
            <a:custGeom>
              <a:avLst/>
              <a:gdLst>
                <a:gd name="T0" fmla="*/ 90 w 114"/>
                <a:gd name="T1" fmla="*/ 0 h 92"/>
                <a:gd name="T2" fmla="*/ 114 w 114"/>
                <a:gd name="T3" fmla="*/ 41 h 92"/>
                <a:gd name="T4" fmla="*/ 25 w 114"/>
                <a:gd name="T5" fmla="*/ 92 h 92"/>
                <a:gd name="T6" fmla="*/ 12 w 114"/>
                <a:gd name="T7" fmla="*/ 65 h 92"/>
                <a:gd name="T8" fmla="*/ 90 w 114"/>
                <a:gd name="T9" fmla="*/ 0 h 92"/>
              </a:gdLst>
              <a:ahLst/>
              <a:cxnLst>
                <a:cxn ang="0">
                  <a:pos x="T0" y="T1"/>
                </a:cxn>
                <a:cxn ang="0">
                  <a:pos x="T2" y="T3"/>
                </a:cxn>
                <a:cxn ang="0">
                  <a:pos x="T4" y="T5"/>
                </a:cxn>
                <a:cxn ang="0">
                  <a:pos x="T6" y="T7"/>
                </a:cxn>
                <a:cxn ang="0">
                  <a:pos x="T8" y="T9"/>
                </a:cxn>
              </a:cxnLst>
              <a:rect l="0" t="0" r="r" b="b"/>
              <a:pathLst>
                <a:path w="114" h="92">
                  <a:moveTo>
                    <a:pt x="90" y="0"/>
                  </a:moveTo>
                  <a:cubicBezTo>
                    <a:pt x="114" y="41"/>
                    <a:pt x="114" y="41"/>
                    <a:pt x="114" y="41"/>
                  </a:cubicBezTo>
                  <a:cubicBezTo>
                    <a:pt x="25" y="92"/>
                    <a:pt x="25" y="92"/>
                    <a:pt x="25" y="92"/>
                  </a:cubicBezTo>
                  <a:cubicBezTo>
                    <a:pt x="25" y="92"/>
                    <a:pt x="0" y="78"/>
                    <a:pt x="12" y="65"/>
                  </a:cubicBezTo>
                  <a:cubicBezTo>
                    <a:pt x="25" y="51"/>
                    <a:pt x="90" y="0"/>
                    <a:pt x="90" y="0"/>
                  </a:cubicBezTo>
                  <a:close/>
                </a:path>
              </a:pathLst>
            </a:custGeom>
            <a:gradFill>
              <a:gsLst>
                <a:gs pos="0">
                  <a:schemeClr val="bg1"/>
                </a:gs>
                <a:gs pos="51000">
                  <a:schemeClr val="bg1">
                    <a:lumMod val="95000"/>
                  </a:schemeClr>
                </a:gs>
                <a:gs pos="100000">
                  <a:schemeClr val="bg1">
                    <a:lumMod val="75000"/>
                  </a:schemeClr>
                </a:gs>
              </a:gsLst>
              <a:lin ang="18900000" scaled="0"/>
            </a:gradFill>
            <a:ln w="53975">
              <a:gradFill flip="none" rotWithShape="1">
                <a:gsLst>
                  <a:gs pos="0">
                    <a:schemeClr val="accent1">
                      <a:lumMod val="5000"/>
                      <a:lumOff val="95000"/>
                    </a:schemeClr>
                  </a:gs>
                  <a:gs pos="100000">
                    <a:schemeClr val="bg1">
                      <a:lumMod val="85000"/>
                    </a:schemeClr>
                  </a:gs>
                </a:gsLst>
                <a:lin ang="13500000" scaled="1"/>
                <a:tileRect/>
              </a:gradFill>
            </a:ln>
            <a:effectLst>
              <a:outerShdw blurRad="203200" dist="381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65"/>
            </a:p>
          </p:txBody>
        </p:sp>
        <p:sp>
          <p:nvSpPr>
            <p:cNvPr id="50" name="Freeform 25"/>
            <p:cNvSpPr/>
            <p:nvPr/>
          </p:nvSpPr>
          <p:spPr bwMode="auto">
            <a:xfrm>
              <a:off x="6534150" y="4043363"/>
              <a:ext cx="752475" cy="731837"/>
            </a:xfrm>
            <a:custGeom>
              <a:avLst/>
              <a:gdLst>
                <a:gd name="T0" fmla="*/ 319 w 474"/>
                <a:gd name="T1" fmla="*/ 0 h 461"/>
                <a:gd name="T2" fmla="*/ 474 w 474"/>
                <a:gd name="T3" fmla="*/ 270 h 461"/>
                <a:gd name="T4" fmla="*/ 116 w 474"/>
                <a:gd name="T5" fmla="*/ 461 h 461"/>
                <a:gd name="T6" fmla="*/ 0 w 474"/>
                <a:gd name="T7" fmla="*/ 254 h 461"/>
                <a:gd name="T8" fmla="*/ 319 w 474"/>
                <a:gd name="T9" fmla="*/ 0 h 461"/>
              </a:gdLst>
              <a:ahLst/>
              <a:cxnLst>
                <a:cxn ang="0">
                  <a:pos x="T0" y="T1"/>
                </a:cxn>
                <a:cxn ang="0">
                  <a:pos x="T2" y="T3"/>
                </a:cxn>
                <a:cxn ang="0">
                  <a:pos x="T4" y="T5"/>
                </a:cxn>
                <a:cxn ang="0">
                  <a:pos x="T6" y="T7"/>
                </a:cxn>
                <a:cxn ang="0">
                  <a:pos x="T8" y="T9"/>
                </a:cxn>
              </a:cxnLst>
              <a:rect l="0" t="0" r="r" b="b"/>
              <a:pathLst>
                <a:path w="474" h="461">
                  <a:moveTo>
                    <a:pt x="319" y="0"/>
                  </a:moveTo>
                  <a:lnTo>
                    <a:pt x="474" y="270"/>
                  </a:lnTo>
                  <a:lnTo>
                    <a:pt x="116" y="461"/>
                  </a:lnTo>
                  <a:lnTo>
                    <a:pt x="0" y="254"/>
                  </a:lnTo>
                  <a:lnTo>
                    <a:pt x="319" y="0"/>
                  </a:lnTo>
                  <a:close/>
                </a:path>
              </a:pathLst>
            </a:custGeom>
            <a:gradFill>
              <a:gsLst>
                <a:gs pos="0">
                  <a:schemeClr val="bg1"/>
                </a:gs>
                <a:gs pos="51000">
                  <a:schemeClr val="bg1">
                    <a:lumMod val="95000"/>
                  </a:schemeClr>
                </a:gs>
                <a:gs pos="100000">
                  <a:schemeClr val="bg1">
                    <a:lumMod val="75000"/>
                  </a:schemeClr>
                </a:gs>
              </a:gsLst>
              <a:lin ang="18900000" scaled="0"/>
            </a:gradFill>
            <a:ln w="53975">
              <a:gradFill flip="none" rotWithShape="1">
                <a:gsLst>
                  <a:gs pos="0">
                    <a:schemeClr val="accent1">
                      <a:lumMod val="5000"/>
                      <a:lumOff val="95000"/>
                    </a:schemeClr>
                  </a:gs>
                  <a:gs pos="100000">
                    <a:schemeClr val="bg1">
                      <a:lumMod val="85000"/>
                    </a:schemeClr>
                  </a:gs>
                </a:gsLst>
                <a:lin ang="13500000" scaled="1"/>
                <a:tileRect/>
              </a:gradFill>
            </a:ln>
            <a:effectLst>
              <a:outerShdw blurRad="203200" dist="381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65"/>
            </a:p>
          </p:txBody>
        </p:sp>
      </p:grpSp>
      <p:sp>
        <p:nvSpPr>
          <p:cNvPr id="20484" name="TextBox 99"/>
          <p:cNvSpPr txBox="1">
            <a:spLocks noChangeArrowheads="1"/>
          </p:cNvSpPr>
          <p:nvPr/>
        </p:nvSpPr>
        <p:spPr bwMode="auto">
          <a:xfrm rot="19627280">
            <a:off x="3943860" y="1994599"/>
            <a:ext cx="1304846" cy="286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4287" tIns="0" rIns="64287"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defRPr/>
            </a:pPr>
            <a:r>
              <a:rPr lang="zh-CN" altLang="en-US" sz="1405">
                <a:solidFill>
                  <a:schemeClr val="bg1"/>
                </a:solidFill>
                <a:latin typeface="微软雅黑" panose="020B0503020204020204" pitchFamily="34" charset="-122"/>
                <a:ea typeface="微软雅黑" panose="020B0503020204020204" pitchFamily="34" charset="-122"/>
              </a:rPr>
              <a:t>“全领域”</a:t>
            </a:r>
          </a:p>
        </p:txBody>
      </p:sp>
      <p:sp>
        <p:nvSpPr>
          <p:cNvPr id="20485" name="TextBox 99"/>
          <p:cNvSpPr txBox="1">
            <a:spLocks noChangeArrowheads="1"/>
          </p:cNvSpPr>
          <p:nvPr/>
        </p:nvSpPr>
        <p:spPr bwMode="auto">
          <a:xfrm rot="19627280">
            <a:off x="4155268" y="2467816"/>
            <a:ext cx="1304846" cy="286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4287" tIns="0" rIns="64287"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defRPr/>
            </a:pPr>
            <a:r>
              <a:rPr lang="zh-CN" altLang="en-US" sz="1405">
                <a:solidFill>
                  <a:schemeClr val="bg1"/>
                </a:solidFill>
                <a:latin typeface="微软雅黑" panose="020B0503020204020204" pitchFamily="34" charset="-122"/>
                <a:ea typeface="微软雅黑" panose="020B0503020204020204" pitchFamily="34" charset="-122"/>
              </a:rPr>
              <a:t>“全环节”</a:t>
            </a:r>
          </a:p>
        </p:txBody>
      </p:sp>
      <p:sp>
        <p:nvSpPr>
          <p:cNvPr id="20486" name="TextBox 99"/>
          <p:cNvSpPr txBox="1">
            <a:spLocks noChangeArrowheads="1"/>
          </p:cNvSpPr>
          <p:nvPr/>
        </p:nvSpPr>
        <p:spPr bwMode="auto">
          <a:xfrm rot="19627280">
            <a:off x="4366675" y="2944533"/>
            <a:ext cx="1306246" cy="286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4287" tIns="0" rIns="64287"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defRPr/>
            </a:pPr>
            <a:r>
              <a:rPr lang="zh-CN" altLang="en-US" sz="1405">
                <a:solidFill>
                  <a:schemeClr val="bg1"/>
                </a:solidFill>
                <a:latin typeface="微软雅黑" panose="020B0503020204020204" pitchFamily="34" charset="-122"/>
                <a:ea typeface="微软雅黑" panose="020B0503020204020204" pitchFamily="34" charset="-122"/>
              </a:rPr>
              <a:t>“全要素”</a:t>
            </a:r>
          </a:p>
        </p:txBody>
      </p:sp>
      <p:cxnSp>
        <p:nvCxnSpPr>
          <p:cNvPr id="123" name="直接连接符 122"/>
          <p:cNvCxnSpPr/>
          <p:nvPr/>
        </p:nvCxnSpPr>
        <p:spPr>
          <a:xfrm>
            <a:off x="5768125" y="2338082"/>
            <a:ext cx="3246713" cy="0"/>
          </a:xfrm>
          <a:prstGeom prst="line">
            <a:avLst/>
          </a:prstGeom>
          <a:ln w="19050">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0488" name="TextBox 96"/>
          <p:cNvSpPr txBox="1">
            <a:spLocks noChangeArrowheads="1"/>
          </p:cNvSpPr>
          <p:nvPr/>
        </p:nvSpPr>
        <p:spPr bwMode="auto">
          <a:xfrm>
            <a:off x="1458774" y="2454287"/>
            <a:ext cx="2172876" cy="3019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4287" tIns="32143" rIns="64287" bIns="3214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lang="zh-CN" altLang="en-US" sz="1315" b="1">
                <a:latin typeface="微软雅黑" panose="020B0503020204020204" pitchFamily="34" charset="-122"/>
                <a:ea typeface="微软雅黑" panose="020B0503020204020204" pitchFamily="34" charset="-122"/>
              </a:rPr>
              <a:t>涵盖全部票种、全部行业。</a:t>
            </a:r>
          </a:p>
        </p:txBody>
      </p:sp>
      <p:cxnSp>
        <p:nvCxnSpPr>
          <p:cNvPr id="137" name="直接连接符 136"/>
          <p:cNvCxnSpPr/>
          <p:nvPr/>
        </p:nvCxnSpPr>
        <p:spPr>
          <a:xfrm flipH="1">
            <a:off x="1245966" y="2797298"/>
            <a:ext cx="2598491" cy="0"/>
          </a:xfrm>
          <a:prstGeom prst="line">
            <a:avLst/>
          </a:prstGeom>
          <a:ln w="19050">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0490" name="TextBox 96"/>
          <p:cNvSpPr txBox="1">
            <a:spLocks noChangeArrowheads="1"/>
          </p:cNvSpPr>
          <p:nvPr/>
        </p:nvSpPr>
        <p:spPr bwMode="auto">
          <a:xfrm>
            <a:off x="1307569" y="3183712"/>
            <a:ext cx="2864500" cy="5646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4287" tIns="32143" rIns="64287" bIns="3214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lang="zh-CN" altLang="en-US" sz="1315" b="1">
                <a:latin typeface="微软雅黑" panose="020B0503020204020204" pitchFamily="34" charset="-122"/>
                <a:ea typeface="微软雅黑" panose="020B0503020204020204" pitchFamily="34" charset="-122"/>
              </a:rPr>
              <a:t>以数据电文形式采集及应用与税收相关的全部交易信息。</a:t>
            </a:r>
          </a:p>
        </p:txBody>
      </p:sp>
      <p:cxnSp>
        <p:nvCxnSpPr>
          <p:cNvPr id="143" name="直接连接符 142"/>
          <p:cNvCxnSpPr/>
          <p:nvPr/>
        </p:nvCxnSpPr>
        <p:spPr>
          <a:xfrm flipH="1">
            <a:off x="1245967" y="3809534"/>
            <a:ext cx="2864500" cy="0"/>
          </a:xfrm>
          <a:prstGeom prst="line">
            <a:avLst/>
          </a:prstGeom>
          <a:ln w="19050">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 name="矩形: 圆角 2"/>
          <p:cNvSpPr/>
          <p:nvPr/>
        </p:nvSpPr>
        <p:spPr>
          <a:xfrm>
            <a:off x="320906" y="747847"/>
            <a:ext cx="4448610" cy="473217"/>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r>
              <a:rPr lang="en-US" altLang="zh-CN" b="1" dirty="0">
                <a:solidFill>
                  <a:schemeClr val="tx1"/>
                </a:solidFill>
                <a:latin typeface="微软雅黑" panose="020B0503020204020204" pitchFamily="34" charset="-122"/>
              </a:rPr>
              <a:t>《</a:t>
            </a:r>
            <a:r>
              <a:rPr lang="zh-CN" altLang="en-US" b="1" dirty="0">
                <a:solidFill>
                  <a:schemeClr val="tx1"/>
                </a:solidFill>
              </a:rPr>
              <a:t>关于进一步深化税收征管改革的意见</a:t>
            </a:r>
            <a:r>
              <a:rPr lang="en-US" altLang="zh-CN" b="1" dirty="0">
                <a:solidFill>
                  <a:schemeClr val="tx1"/>
                </a:solidFill>
                <a:latin typeface="微软雅黑" panose="020B0503020204020204" pitchFamily="34" charset="-122"/>
              </a:rPr>
              <a:t>》</a:t>
            </a:r>
            <a:endParaRPr lang="zh-CN" altLang="en-US" b="1" dirty="0">
              <a:solidFill>
                <a:schemeClr val="tx1"/>
              </a:solidFill>
              <a:latin typeface="微软雅黑" panose="020B0503020204020204" pitchFamily="34" charset="-122"/>
            </a:endParaRPr>
          </a:p>
        </p:txBody>
      </p:sp>
      <p:sp>
        <p:nvSpPr>
          <p:cNvPr id="21" name="矩形 1"/>
          <p:cNvSpPr>
            <a:spLocks noChangeArrowheads="1"/>
          </p:cNvSpPr>
          <p:nvPr/>
        </p:nvSpPr>
        <p:spPr bwMode="auto">
          <a:xfrm>
            <a:off x="446538" y="104147"/>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685"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基本概念</a:t>
            </a:r>
          </a:p>
        </p:txBody>
      </p:sp>
    </p:spTree>
  </p:cSld>
  <p:clrMapOvr>
    <a:masterClrMapping/>
  </p:clrMapOvr>
  <p:transition spd="slow">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6" name="矩形 5"/>
          <p:cNvSpPr/>
          <p:nvPr/>
        </p:nvSpPr>
        <p:spPr>
          <a:xfrm>
            <a:off x="255665" y="4522922"/>
            <a:ext cx="9576666" cy="923330"/>
          </a:xfrm>
          <a:prstGeom prst="rect">
            <a:avLst/>
          </a:prstGeom>
        </p:spPr>
        <p:txBody>
          <a:bodyPr wrap="square">
            <a:spAutoFit/>
          </a:bodyPr>
          <a:lstStyle/>
          <a:p>
            <a:r>
              <a:rPr lang="zh-CN" altLang="en-US" b="1" dirty="0">
                <a:solidFill>
                  <a:srgbClr val="221714"/>
                </a:solidFill>
                <a:latin typeface="方正书宋"/>
              </a:rPr>
              <a:t>撤销勾选：勾选状态选择“已勾选”，在查询条件区，选择勾选日期的范围，点击</a:t>
            </a:r>
            <a:r>
              <a:rPr lang="en-US" altLang="zh-CN" b="1" dirty="0">
                <a:solidFill>
                  <a:srgbClr val="221714"/>
                </a:solidFill>
                <a:latin typeface="方正书宋"/>
              </a:rPr>
              <a:t>【</a:t>
            </a:r>
            <a:r>
              <a:rPr lang="zh-CN" altLang="en-US" b="1" dirty="0">
                <a:solidFill>
                  <a:srgbClr val="221714"/>
                </a:solidFill>
                <a:latin typeface="方正书宋"/>
              </a:rPr>
              <a:t>查询</a:t>
            </a:r>
            <a:r>
              <a:rPr lang="en-US" altLang="zh-CN" b="1" dirty="0">
                <a:solidFill>
                  <a:srgbClr val="221714"/>
                </a:solidFill>
                <a:latin typeface="方正书宋"/>
              </a:rPr>
              <a:t>】</a:t>
            </a:r>
            <a:r>
              <a:rPr lang="zh-CN" altLang="en-US" b="1" dirty="0">
                <a:solidFill>
                  <a:srgbClr val="221714"/>
                </a:solidFill>
                <a:latin typeface="方正书宋"/>
              </a:rPr>
              <a:t>按钮，可查询当前税款所属期已勾选的发票，勾选要撤销的发票信息，点击</a:t>
            </a:r>
            <a:r>
              <a:rPr lang="en-US" altLang="zh-CN" b="1" dirty="0">
                <a:solidFill>
                  <a:srgbClr val="221714"/>
                </a:solidFill>
                <a:latin typeface="方正书宋"/>
              </a:rPr>
              <a:t>【</a:t>
            </a:r>
            <a:r>
              <a:rPr lang="zh-CN" altLang="en-US" b="1" dirty="0">
                <a:solidFill>
                  <a:srgbClr val="221714"/>
                </a:solidFill>
                <a:latin typeface="方正书宋"/>
              </a:rPr>
              <a:t>撤销勾选</a:t>
            </a:r>
            <a:r>
              <a:rPr lang="en-US" altLang="zh-CN" b="1" dirty="0">
                <a:solidFill>
                  <a:srgbClr val="221714"/>
                </a:solidFill>
                <a:latin typeface="方正书宋"/>
              </a:rPr>
              <a:t>】</a:t>
            </a:r>
            <a:r>
              <a:rPr lang="zh-CN" altLang="en-US" b="1" dirty="0">
                <a:solidFill>
                  <a:srgbClr val="221714"/>
                </a:solidFill>
                <a:latin typeface="方正书宋"/>
              </a:rPr>
              <a:t>按钮，提示提交成功即完成操作。（处理完成该发票，该发票就转变为未勾选状态）</a:t>
            </a:r>
            <a:endParaRPr lang="zh-CN" altLang="en-US" b="1" dirty="0"/>
          </a:p>
        </p:txBody>
      </p:sp>
      <p:pic>
        <p:nvPicPr>
          <p:cNvPr id="2" name="图片 1"/>
          <p:cNvPicPr>
            <a:picLocks noChangeAspect="1"/>
          </p:cNvPicPr>
          <p:nvPr/>
        </p:nvPicPr>
        <p:blipFill>
          <a:blip r:embed="rId4" cstate="print"/>
          <a:stretch>
            <a:fillRect/>
          </a:stretch>
        </p:blipFill>
        <p:spPr>
          <a:xfrm>
            <a:off x="523983" y="586536"/>
            <a:ext cx="9020328" cy="3936386"/>
          </a:xfrm>
          <a:prstGeom prst="rect">
            <a:avLst/>
          </a:prstGeom>
        </p:spPr>
      </p:pic>
      <p:sp>
        <p:nvSpPr>
          <p:cNvPr id="7" name="矩形 6"/>
          <p:cNvSpPr/>
          <p:nvPr/>
        </p:nvSpPr>
        <p:spPr bwMode="auto">
          <a:xfrm>
            <a:off x="4564845" y="4153589"/>
            <a:ext cx="938604" cy="436227"/>
          </a:xfrm>
          <a:prstGeom prst="rect">
            <a:avLst/>
          </a:prstGeom>
          <a:noFill/>
          <a:ln w="5715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848139" y="769356"/>
            <a:ext cx="8680250" cy="3600250"/>
          </a:xfrm>
          <a:prstGeom prst="rect">
            <a:avLst/>
          </a:prstGeom>
        </p:spPr>
      </p:pic>
      <p:sp>
        <p:nvSpPr>
          <p:cNvPr id="3" name="矩形 2"/>
          <p:cNvSpPr/>
          <p:nvPr/>
        </p:nvSpPr>
        <p:spPr>
          <a:xfrm>
            <a:off x="111655" y="4441610"/>
            <a:ext cx="10048345" cy="1200329"/>
          </a:xfrm>
          <a:prstGeom prst="rect">
            <a:avLst/>
          </a:prstGeom>
        </p:spPr>
        <p:txBody>
          <a:bodyPr wrap="square">
            <a:spAutoFit/>
          </a:bodyPr>
          <a:lstStyle/>
          <a:p>
            <a:pPr algn="just"/>
            <a:r>
              <a:rPr lang="zh-CN" altLang="en-US" b="1" dirty="0">
                <a:solidFill>
                  <a:srgbClr val="221714"/>
                </a:solidFill>
                <a:latin typeface="方正书宋"/>
              </a:rPr>
              <a:t>纳税人在做完发票抵扣勾选、农产品加计扣除勾选后，进入发票统计确认，进行发票勾选汇总操作，汇总信息包括抵扣勾选信息、农产品加计扣除勾选等等。</a:t>
            </a:r>
          </a:p>
          <a:p>
            <a:pPr algn="just"/>
            <a:r>
              <a:rPr lang="zh-CN" altLang="en-US" b="1" dirty="0">
                <a:solidFill>
                  <a:srgbClr val="221714"/>
                </a:solidFill>
                <a:latin typeface="方正书宋"/>
              </a:rPr>
              <a:t>不抵扣发票、海关缴款书及代扣代缴完税凭证不列入统计范围，不列入用途确认范围。作进项转出处理的异常凭证，在解除异常凭证后勾选的，作单独统计。</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1099900" y="841360"/>
            <a:ext cx="7960200" cy="3448633"/>
          </a:xfrm>
          <a:prstGeom prst="rect">
            <a:avLst/>
          </a:prstGeom>
        </p:spPr>
      </p:pic>
      <p:sp>
        <p:nvSpPr>
          <p:cNvPr id="3" name="矩形 2"/>
          <p:cNvSpPr/>
          <p:nvPr/>
        </p:nvSpPr>
        <p:spPr>
          <a:xfrm>
            <a:off x="543685" y="4454345"/>
            <a:ext cx="9112278" cy="923330"/>
          </a:xfrm>
          <a:prstGeom prst="rect">
            <a:avLst/>
          </a:prstGeom>
        </p:spPr>
        <p:txBody>
          <a:bodyPr wrap="square">
            <a:spAutoFit/>
          </a:bodyPr>
          <a:lstStyle/>
          <a:p>
            <a:r>
              <a:rPr lang="zh-CN" altLang="en-US" b="1" dirty="0">
                <a:solidFill>
                  <a:srgbClr val="221714"/>
                </a:solidFill>
                <a:latin typeface="方正书宋"/>
              </a:rPr>
              <a:t>本功能主要是提供按照税款所属期查询和逐票勾选（支持同时勾选多份发票）的操作，实现纳税人选择相应申报期内用于申报不抵扣的增值税进项发票清单数据，海关缴款书和代扣代缴完税凭证的功能。</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3768725" y="5195357"/>
            <a:ext cx="2031325" cy="369332"/>
          </a:xfrm>
          <a:prstGeom prst="rect">
            <a:avLst/>
          </a:prstGeom>
        </p:spPr>
        <p:txBody>
          <a:bodyPr wrap="none">
            <a:spAutoFit/>
          </a:bodyPr>
          <a:lstStyle/>
          <a:p>
            <a:r>
              <a:rPr lang="zh-CN" altLang="en-US" b="1" dirty="0">
                <a:solidFill>
                  <a:srgbClr val="221714"/>
                </a:solidFill>
                <a:latin typeface="方正楷体"/>
              </a:rPr>
              <a:t>税务数字账户界面</a:t>
            </a:r>
            <a:endParaRPr lang="zh-CN" altLang="en-US" b="1" dirty="0"/>
          </a:p>
        </p:txBody>
      </p:sp>
      <p:pic>
        <p:nvPicPr>
          <p:cNvPr id="5" name="图片 4"/>
          <p:cNvPicPr>
            <a:picLocks noChangeAspect="1"/>
          </p:cNvPicPr>
          <p:nvPr/>
        </p:nvPicPr>
        <p:blipFill>
          <a:blip r:embed="rId4" cstate="print"/>
          <a:stretch>
            <a:fillRect/>
          </a:stretch>
        </p:blipFill>
        <p:spPr>
          <a:xfrm>
            <a:off x="687695" y="1031921"/>
            <a:ext cx="8536240" cy="3651157"/>
          </a:xfrm>
          <a:prstGeom prst="rect">
            <a:avLst/>
          </a:prstGeom>
        </p:spPr>
      </p:pic>
      <p:sp>
        <p:nvSpPr>
          <p:cNvPr id="6" name="矩形 5"/>
          <p:cNvSpPr/>
          <p:nvPr/>
        </p:nvSpPr>
        <p:spPr bwMode="auto">
          <a:xfrm>
            <a:off x="1767770" y="2129206"/>
            <a:ext cx="938604" cy="1016314"/>
          </a:xfrm>
          <a:prstGeom prst="rect">
            <a:avLst/>
          </a:prstGeom>
          <a:noFill/>
          <a:ln w="5715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1171905" y="1078401"/>
            <a:ext cx="7816190" cy="3339856"/>
          </a:xfrm>
          <a:prstGeom prst="rect">
            <a:avLst/>
          </a:prstGeom>
        </p:spPr>
      </p:pic>
      <p:sp>
        <p:nvSpPr>
          <p:cNvPr id="3" name="矩形 2"/>
          <p:cNvSpPr/>
          <p:nvPr/>
        </p:nvSpPr>
        <p:spPr>
          <a:xfrm>
            <a:off x="399676" y="4636599"/>
            <a:ext cx="9760324" cy="646331"/>
          </a:xfrm>
          <a:prstGeom prst="rect">
            <a:avLst/>
          </a:prstGeom>
        </p:spPr>
        <p:txBody>
          <a:bodyPr wrap="square">
            <a:spAutoFit/>
          </a:bodyPr>
          <a:lstStyle/>
          <a:p>
            <a:r>
              <a:rPr lang="zh-CN" altLang="en-US" b="1" dirty="0">
                <a:solidFill>
                  <a:srgbClr val="221714"/>
                </a:solidFill>
                <a:latin typeface="方正书宋"/>
              </a:rPr>
              <a:t>纳税人可通过发票查询模块查询本人各个渠道开出和收到的发票数据、海关缴款书数据并可详细展示票据数据、票据状态等数据，还可以为纳税人提供自行交付的方式实现电子发票交付。</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3768725" y="5195357"/>
            <a:ext cx="2031325" cy="369332"/>
          </a:xfrm>
          <a:prstGeom prst="rect">
            <a:avLst/>
          </a:prstGeom>
        </p:spPr>
        <p:txBody>
          <a:bodyPr wrap="none">
            <a:spAutoFit/>
          </a:bodyPr>
          <a:lstStyle/>
          <a:p>
            <a:r>
              <a:rPr lang="zh-CN" altLang="en-US" b="1" dirty="0">
                <a:solidFill>
                  <a:srgbClr val="221714"/>
                </a:solidFill>
                <a:latin typeface="方正楷体"/>
              </a:rPr>
              <a:t>税务数字账户界面</a:t>
            </a:r>
            <a:endParaRPr lang="zh-CN" altLang="en-US" b="1" dirty="0"/>
          </a:p>
        </p:txBody>
      </p:sp>
      <p:pic>
        <p:nvPicPr>
          <p:cNvPr id="5" name="图片 4"/>
          <p:cNvPicPr>
            <a:picLocks noChangeAspect="1"/>
          </p:cNvPicPr>
          <p:nvPr/>
        </p:nvPicPr>
        <p:blipFill>
          <a:blip r:embed="rId4" cstate="print"/>
          <a:stretch>
            <a:fillRect/>
          </a:stretch>
        </p:blipFill>
        <p:spPr>
          <a:xfrm>
            <a:off x="687695" y="1031921"/>
            <a:ext cx="8536240" cy="3651157"/>
          </a:xfrm>
          <a:prstGeom prst="rect">
            <a:avLst/>
          </a:prstGeom>
        </p:spPr>
      </p:pic>
      <p:sp>
        <p:nvSpPr>
          <p:cNvPr id="6" name="矩形 5"/>
          <p:cNvSpPr/>
          <p:nvPr/>
        </p:nvSpPr>
        <p:spPr bwMode="auto">
          <a:xfrm>
            <a:off x="2701296" y="2129206"/>
            <a:ext cx="938604" cy="1016314"/>
          </a:xfrm>
          <a:prstGeom prst="rect">
            <a:avLst/>
          </a:prstGeom>
          <a:noFill/>
          <a:ln w="5715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811880" y="769355"/>
            <a:ext cx="8536240" cy="3674708"/>
          </a:xfrm>
          <a:prstGeom prst="rect">
            <a:avLst/>
          </a:prstGeom>
        </p:spPr>
      </p:pic>
      <p:sp>
        <p:nvSpPr>
          <p:cNvPr id="3" name="矩形 2"/>
          <p:cNvSpPr/>
          <p:nvPr/>
        </p:nvSpPr>
        <p:spPr>
          <a:xfrm>
            <a:off x="327670" y="4729630"/>
            <a:ext cx="9648670" cy="646331"/>
          </a:xfrm>
          <a:prstGeom prst="rect">
            <a:avLst/>
          </a:prstGeom>
        </p:spPr>
        <p:txBody>
          <a:bodyPr wrap="square">
            <a:spAutoFit/>
          </a:bodyPr>
          <a:lstStyle/>
          <a:p>
            <a:r>
              <a:rPr lang="zh-CN" altLang="en-US" b="1" dirty="0">
                <a:solidFill>
                  <a:srgbClr val="221714"/>
                </a:solidFill>
                <a:latin typeface="方正书宋"/>
              </a:rPr>
              <a:t>税务机关通过电子发票服务平台（包括网页端、客户端、移动端和数据接口服务渠道）为纳税人提供</a:t>
            </a:r>
            <a:r>
              <a:rPr lang="en-US" altLang="zh-CN" b="1" dirty="0">
                <a:solidFill>
                  <a:srgbClr val="221714"/>
                </a:solidFill>
                <a:latin typeface="方正书宋"/>
              </a:rPr>
              <a:t>7*24</a:t>
            </a:r>
            <a:r>
              <a:rPr lang="zh-CN" altLang="en-US" b="1" dirty="0">
                <a:solidFill>
                  <a:srgbClr val="221714"/>
                </a:solidFill>
                <a:latin typeface="方正书宋"/>
              </a:rPr>
              <a:t>小时在线的发票查验服务</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3768725" y="5195357"/>
            <a:ext cx="2031325" cy="369332"/>
          </a:xfrm>
          <a:prstGeom prst="rect">
            <a:avLst/>
          </a:prstGeom>
        </p:spPr>
        <p:txBody>
          <a:bodyPr wrap="none">
            <a:spAutoFit/>
          </a:bodyPr>
          <a:lstStyle/>
          <a:p>
            <a:r>
              <a:rPr lang="zh-CN" altLang="en-US" b="1" dirty="0">
                <a:solidFill>
                  <a:srgbClr val="221714"/>
                </a:solidFill>
                <a:latin typeface="方正楷体"/>
              </a:rPr>
              <a:t>税务数字账户界面</a:t>
            </a:r>
            <a:endParaRPr lang="zh-CN" altLang="en-US" b="1" dirty="0"/>
          </a:p>
        </p:txBody>
      </p:sp>
      <p:pic>
        <p:nvPicPr>
          <p:cNvPr id="5" name="图片 4"/>
          <p:cNvPicPr>
            <a:picLocks noChangeAspect="1"/>
          </p:cNvPicPr>
          <p:nvPr/>
        </p:nvPicPr>
        <p:blipFill>
          <a:blip r:embed="rId4" cstate="print"/>
          <a:stretch>
            <a:fillRect/>
          </a:stretch>
        </p:blipFill>
        <p:spPr>
          <a:xfrm>
            <a:off x="687695" y="1031921"/>
            <a:ext cx="8536240" cy="3651157"/>
          </a:xfrm>
          <a:prstGeom prst="rect">
            <a:avLst/>
          </a:prstGeom>
        </p:spPr>
      </p:pic>
      <p:sp>
        <p:nvSpPr>
          <p:cNvPr id="6" name="矩形 5"/>
          <p:cNvSpPr/>
          <p:nvPr/>
        </p:nvSpPr>
        <p:spPr bwMode="auto">
          <a:xfrm>
            <a:off x="4503960" y="2129206"/>
            <a:ext cx="938604" cy="1016314"/>
          </a:xfrm>
          <a:prstGeom prst="rect">
            <a:avLst/>
          </a:prstGeom>
          <a:noFill/>
          <a:ln w="5715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886096" y="697350"/>
            <a:ext cx="8387807" cy="3651750"/>
          </a:xfrm>
          <a:prstGeom prst="rect">
            <a:avLst/>
          </a:prstGeom>
        </p:spPr>
      </p:pic>
      <p:sp>
        <p:nvSpPr>
          <p:cNvPr id="3" name="矩形 2"/>
          <p:cNvSpPr/>
          <p:nvPr/>
        </p:nvSpPr>
        <p:spPr>
          <a:xfrm>
            <a:off x="615690" y="4386612"/>
            <a:ext cx="9197475" cy="1200329"/>
          </a:xfrm>
          <a:prstGeom prst="rect">
            <a:avLst/>
          </a:prstGeom>
        </p:spPr>
        <p:txBody>
          <a:bodyPr wrap="square">
            <a:spAutoFit/>
          </a:bodyPr>
          <a:lstStyle/>
          <a:p>
            <a:r>
              <a:rPr lang="zh-CN" altLang="en-US" b="1" dirty="0">
                <a:solidFill>
                  <a:srgbClr val="221714"/>
                </a:solidFill>
                <a:latin typeface="方正书宋"/>
              </a:rPr>
              <a:t>授信额度调整申请是当现有额度不足，且系统自动发起的动态授信无法满足需求时，纳税人经实名验证后，可以通过补充提供购销合同、固定资产清单及其他材料，向税务机关申请调整授信额度。税务机关根据纳税人所提交申请与资料进行审核。对于审核不通过制发不予受理通知书，对于资料不齐全制发补正通知书，对于满足受理条件制发受理通知书。</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3768725" y="5195357"/>
            <a:ext cx="2031325" cy="369332"/>
          </a:xfrm>
          <a:prstGeom prst="rect">
            <a:avLst/>
          </a:prstGeom>
        </p:spPr>
        <p:txBody>
          <a:bodyPr wrap="none">
            <a:spAutoFit/>
          </a:bodyPr>
          <a:lstStyle/>
          <a:p>
            <a:r>
              <a:rPr lang="zh-CN" altLang="en-US" b="1" dirty="0">
                <a:solidFill>
                  <a:srgbClr val="221714"/>
                </a:solidFill>
                <a:latin typeface="方正楷体"/>
              </a:rPr>
              <a:t>税务数字账户界面</a:t>
            </a:r>
            <a:endParaRPr lang="zh-CN" altLang="en-US" b="1" dirty="0"/>
          </a:p>
        </p:txBody>
      </p:sp>
      <p:pic>
        <p:nvPicPr>
          <p:cNvPr id="5" name="图片 4"/>
          <p:cNvPicPr>
            <a:picLocks noChangeAspect="1"/>
          </p:cNvPicPr>
          <p:nvPr/>
        </p:nvPicPr>
        <p:blipFill>
          <a:blip r:embed="rId4" cstate="print"/>
          <a:stretch>
            <a:fillRect/>
          </a:stretch>
        </p:blipFill>
        <p:spPr>
          <a:xfrm>
            <a:off x="687695" y="1031921"/>
            <a:ext cx="8536240" cy="3651157"/>
          </a:xfrm>
          <a:prstGeom prst="rect">
            <a:avLst/>
          </a:prstGeom>
        </p:spPr>
      </p:pic>
      <p:sp>
        <p:nvSpPr>
          <p:cNvPr id="6" name="矩形 5"/>
          <p:cNvSpPr/>
          <p:nvPr/>
        </p:nvSpPr>
        <p:spPr bwMode="auto">
          <a:xfrm>
            <a:off x="5437486" y="2129206"/>
            <a:ext cx="938604" cy="1016314"/>
          </a:xfrm>
          <a:prstGeom prst="rect">
            <a:avLst/>
          </a:prstGeom>
          <a:noFill/>
          <a:ln w="5715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Text Box 48"/>
          <p:cNvSpPr txBox="1">
            <a:spLocks noChangeArrowheads="1"/>
          </p:cNvSpPr>
          <p:nvPr/>
        </p:nvSpPr>
        <p:spPr bwMode="auto">
          <a:xfrm>
            <a:off x="1294968" y="4799368"/>
            <a:ext cx="1071038" cy="198335"/>
          </a:xfrm>
          <a:prstGeom prst="rect">
            <a:avLst/>
          </a:prstGeom>
          <a:noFill/>
          <a:ln w="9525">
            <a:noFill/>
            <a:miter lim="800000"/>
          </a:ln>
        </p:spPr>
        <p:txBody>
          <a:bodyPr lIns="67764" tIns="33883" rIns="67764" bIns="33883">
            <a:spAutoFit/>
          </a:bodyPr>
          <a:lstStyle/>
          <a:p>
            <a:pPr defTabSz="746760" eaLnBrk="1" hangingPunct="1">
              <a:defRPr/>
            </a:pPr>
            <a:r>
              <a:rPr lang="en-US" altLang="zh-CN" sz="845" dirty="0">
                <a:solidFill>
                  <a:schemeClr val="bg1"/>
                </a:solidFill>
                <a:latin typeface="微软雅黑" panose="020B0503020204020204" pitchFamily="34" charset="-122"/>
              </a:rPr>
              <a:t>www.aisino.com</a:t>
            </a:r>
          </a:p>
        </p:txBody>
      </p:sp>
      <p:sp>
        <p:nvSpPr>
          <p:cNvPr id="7" name="文本框 42"/>
          <p:cNvSpPr txBox="1"/>
          <p:nvPr/>
        </p:nvSpPr>
        <p:spPr>
          <a:xfrm>
            <a:off x="4484605" y="2354506"/>
            <a:ext cx="880631" cy="455894"/>
          </a:xfrm>
          <a:prstGeom prst="rect">
            <a:avLst/>
          </a:prstGeom>
          <a:noFill/>
        </p:spPr>
        <p:txBody>
          <a:bodyPr>
            <a:spAutoFit/>
          </a:bodyPr>
          <a:lstStyle/>
          <a:p>
            <a:pPr algn="ctr">
              <a:lnSpc>
                <a:spcPct val="150000"/>
              </a:lnSpc>
              <a:defRPr/>
            </a:pPr>
            <a:r>
              <a:rPr lang="zh-CN" altLang="en-US" b="1" dirty="0">
                <a:solidFill>
                  <a:sysClr val="windowText" lastClr="000000">
                    <a:lumMod val="75000"/>
                    <a:lumOff val="25000"/>
                  </a:sysClr>
                </a:solidFill>
                <a:latin typeface="微软雅黑" panose="020B0503020204020204" pitchFamily="34" charset="-122"/>
              </a:rPr>
              <a:t>标签化</a:t>
            </a:r>
            <a:endParaRPr lang="en-US" altLang="zh-CN" b="1" dirty="0">
              <a:solidFill>
                <a:sysClr val="windowText" lastClr="000000">
                  <a:lumMod val="75000"/>
                  <a:lumOff val="25000"/>
                </a:sysClr>
              </a:solidFill>
              <a:latin typeface="微软雅黑" panose="020B0503020204020204" pitchFamily="34" charset="-122"/>
            </a:endParaRPr>
          </a:p>
        </p:txBody>
      </p:sp>
      <p:pic>
        <p:nvPicPr>
          <p:cNvPr id="26630" name="图形 4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97157" y="1122999"/>
            <a:ext cx="1068079" cy="1068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文本框 47"/>
          <p:cNvSpPr txBox="1"/>
          <p:nvPr/>
        </p:nvSpPr>
        <p:spPr>
          <a:xfrm>
            <a:off x="4421118" y="4283250"/>
            <a:ext cx="880630" cy="455894"/>
          </a:xfrm>
          <a:prstGeom prst="rect">
            <a:avLst/>
          </a:prstGeom>
          <a:noFill/>
        </p:spPr>
        <p:txBody>
          <a:bodyPr>
            <a:spAutoFit/>
          </a:bodyPr>
          <a:lstStyle/>
          <a:p>
            <a:pPr algn="ctr">
              <a:lnSpc>
                <a:spcPct val="150000"/>
              </a:lnSpc>
              <a:defRPr/>
            </a:pPr>
            <a:r>
              <a:rPr lang="zh-CN" altLang="en-US" b="1" dirty="0">
                <a:solidFill>
                  <a:sysClr val="windowText" lastClr="000000">
                    <a:lumMod val="75000"/>
                    <a:lumOff val="25000"/>
                  </a:sysClr>
                </a:solidFill>
                <a:latin typeface="微软雅黑" panose="020B0503020204020204" pitchFamily="34" charset="-122"/>
              </a:rPr>
              <a:t>要素化</a:t>
            </a:r>
            <a:endParaRPr lang="en-US" altLang="zh-CN" b="1" dirty="0">
              <a:solidFill>
                <a:sysClr val="windowText" lastClr="000000">
                  <a:lumMod val="75000"/>
                  <a:lumOff val="25000"/>
                </a:sysClr>
              </a:solidFill>
              <a:latin typeface="微软雅黑" panose="020B0503020204020204" pitchFamily="34" charset="-122"/>
            </a:endParaRPr>
          </a:p>
        </p:txBody>
      </p:sp>
      <p:pic>
        <p:nvPicPr>
          <p:cNvPr id="26632" name="图形 5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97158" y="3067123"/>
            <a:ext cx="1068078" cy="1068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文本框 54"/>
          <p:cNvSpPr txBox="1"/>
          <p:nvPr/>
        </p:nvSpPr>
        <p:spPr>
          <a:xfrm>
            <a:off x="1806741" y="2369343"/>
            <a:ext cx="1304889" cy="455894"/>
          </a:xfrm>
          <a:prstGeom prst="rect">
            <a:avLst/>
          </a:prstGeom>
          <a:noFill/>
        </p:spPr>
        <p:txBody>
          <a:bodyPr wrap="square">
            <a:spAutoFit/>
          </a:bodyPr>
          <a:lstStyle/>
          <a:p>
            <a:pPr>
              <a:lnSpc>
                <a:spcPct val="150000"/>
              </a:lnSpc>
              <a:defRPr/>
            </a:pPr>
            <a:r>
              <a:rPr lang="zh-CN" altLang="en-US" b="1" dirty="0">
                <a:solidFill>
                  <a:sysClr val="windowText" lastClr="000000">
                    <a:lumMod val="75000"/>
                    <a:lumOff val="25000"/>
                  </a:sysClr>
                </a:solidFill>
                <a:latin typeface="微软雅黑" panose="020B0503020204020204" pitchFamily="34" charset="-122"/>
              </a:rPr>
              <a:t>去介质</a:t>
            </a:r>
            <a:endParaRPr lang="en-US" altLang="zh-CN" b="1" dirty="0">
              <a:solidFill>
                <a:sysClr val="windowText" lastClr="000000">
                  <a:lumMod val="75000"/>
                  <a:lumOff val="25000"/>
                </a:sysClr>
              </a:solidFill>
              <a:latin typeface="微软雅黑" panose="020B0503020204020204" pitchFamily="34" charset="-122"/>
            </a:endParaRPr>
          </a:p>
        </p:txBody>
      </p:sp>
      <p:sp>
        <p:nvSpPr>
          <p:cNvPr id="12" name="文本框 56"/>
          <p:cNvSpPr txBox="1"/>
          <p:nvPr/>
        </p:nvSpPr>
        <p:spPr>
          <a:xfrm>
            <a:off x="1505026" y="4233108"/>
            <a:ext cx="1308506" cy="455894"/>
          </a:xfrm>
          <a:prstGeom prst="rect">
            <a:avLst/>
          </a:prstGeom>
          <a:noFill/>
        </p:spPr>
        <p:txBody>
          <a:bodyPr wrap="square">
            <a:spAutoFit/>
          </a:bodyPr>
          <a:lstStyle/>
          <a:p>
            <a:pPr algn="ctr">
              <a:lnSpc>
                <a:spcPct val="150000"/>
              </a:lnSpc>
              <a:defRPr/>
            </a:pPr>
            <a:r>
              <a:rPr lang="zh-CN" altLang="en-US" b="1" dirty="0">
                <a:solidFill>
                  <a:sysClr val="windowText" lastClr="000000">
                    <a:lumMod val="75000"/>
                    <a:lumOff val="25000"/>
                  </a:sysClr>
                </a:solidFill>
                <a:latin typeface="微软雅黑" panose="020B0503020204020204" pitchFamily="34" charset="-122"/>
              </a:rPr>
              <a:t>去版式</a:t>
            </a:r>
            <a:endParaRPr lang="en-US" altLang="zh-CN" b="1" dirty="0">
              <a:solidFill>
                <a:sysClr val="windowText" lastClr="000000">
                  <a:lumMod val="75000"/>
                  <a:lumOff val="25000"/>
                </a:sysClr>
              </a:solidFill>
              <a:latin typeface="微软雅黑" panose="020B0503020204020204" pitchFamily="34" charset="-122"/>
            </a:endParaRPr>
          </a:p>
        </p:txBody>
      </p:sp>
      <p:pic>
        <p:nvPicPr>
          <p:cNvPr id="26635" name="图形 5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623760" y="1094998"/>
            <a:ext cx="1071038" cy="1068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6" name="图形 58"/>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680202" y="3073515"/>
            <a:ext cx="1071038" cy="1071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7" name="图形 59"/>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003627" y="1455266"/>
            <a:ext cx="772213" cy="772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8" name="图形 61"/>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070527" y="3370202"/>
            <a:ext cx="777318" cy="774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标题 8"/>
          <p:cNvSpPr txBox="1"/>
          <p:nvPr/>
        </p:nvSpPr>
        <p:spPr>
          <a:xfrm>
            <a:off x="3497786" y="5022747"/>
            <a:ext cx="2727295" cy="330412"/>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ysClr val="windowText" lastClr="000000"/>
                </a:solidFill>
                <a:latin typeface="Calibri" panose="020F0502020204030204" pitchFamily="34" charset="0"/>
                <a:ea typeface="+mn-ea"/>
                <a:cs typeface="+mn-ea"/>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ysClr val="windowText" lastClr="000000"/>
                </a:solidFill>
                <a:latin typeface="Calibri" panose="020F0502020204030204" pitchFamily="34" charset="0"/>
                <a:ea typeface="+mn-ea"/>
                <a:cs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ysClr val="windowText" lastClr="000000"/>
                </a:solidFill>
                <a:latin typeface="Calibri" panose="020F0502020204030204" pitchFamily="34" charset="0"/>
                <a:ea typeface="+mn-ea"/>
                <a:cs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ysClr val="windowText" lastClr="000000"/>
                </a:solidFill>
                <a:latin typeface="Calibri" panose="020F0502020204030204" pitchFamily="34" charset="0"/>
                <a:ea typeface="+mn-ea"/>
                <a:cs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ysClr val="windowText" lastClr="000000"/>
                </a:solidFill>
                <a:latin typeface="Calibri" panose="020F0502020204030204" pitchFamily="34" charset="0"/>
                <a:ea typeface="+mn-ea"/>
                <a:cs typeface="+mn-ea"/>
              </a:defRPr>
            </a:lvl5pPr>
          </a:lstStyle>
          <a:p>
            <a:pPr marL="0" indent="0" algn="ctr" eaLnBrk="1" hangingPunct="1">
              <a:lnSpc>
                <a:spcPct val="100000"/>
              </a:lnSpc>
              <a:spcBef>
                <a:spcPct val="0"/>
              </a:spcBef>
              <a:buNone/>
              <a:defRPr/>
            </a:pPr>
            <a:r>
              <a:rPr lang="zh-CN" altLang="en-US" sz="1800" b="1" dirty="0">
                <a:solidFill>
                  <a:srgbClr val="00367A"/>
                </a:solidFill>
                <a:latin typeface="微软雅黑" panose="020B0503020204020204" pitchFamily="34" charset="-122"/>
              </a:rPr>
              <a:t>“数电”发票六大特点</a:t>
            </a:r>
          </a:p>
        </p:txBody>
      </p:sp>
      <p:sp>
        <p:nvSpPr>
          <p:cNvPr id="18" name="文本框 64"/>
          <p:cNvSpPr txBox="1"/>
          <p:nvPr/>
        </p:nvSpPr>
        <p:spPr>
          <a:xfrm>
            <a:off x="7189425" y="4257384"/>
            <a:ext cx="881973" cy="455894"/>
          </a:xfrm>
          <a:prstGeom prst="rect">
            <a:avLst/>
          </a:prstGeom>
          <a:noFill/>
        </p:spPr>
        <p:txBody>
          <a:bodyPr wrap="none">
            <a:spAutoFit/>
          </a:bodyPr>
          <a:lstStyle/>
          <a:p>
            <a:pPr>
              <a:lnSpc>
                <a:spcPct val="150000"/>
              </a:lnSpc>
              <a:defRPr/>
            </a:pPr>
            <a:r>
              <a:rPr lang="zh-CN" altLang="en-US" b="1" dirty="0">
                <a:solidFill>
                  <a:sysClr val="windowText" lastClr="000000">
                    <a:lumMod val="75000"/>
                    <a:lumOff val="25000"/>
                  </a:sysClr>
                </a:solidFill>
                <a:latin typeface="微软雅黑" panose="020B0503020204020204" pitchFamily="34" charset="-122"/>
              </a:rPr>
              <a:t>赋码制</a:t>
            </a:r>
            <a:endParaRPr lang="en-US" altLang="zh-CN" b="1" dirty="0">
              <a:solidFill>
                <a:sysClr val="windowText" lastClr="000000">
                  <a:lumMod val="75000"/>
                  <a:lumOff val="25000"/>
                </a:sysClr>
              </a:solidFill>
              <a:latin typeface="微软雅黑" panose="020B0503020204020204" pitchFamily="34" charset="-122"/>
            </a:endParaRPr>
          </a:p>
        </p:txBody>
      </p:sp>
      <p:pic>
        <p:nvPicPr>
          <p:cNvPr id="26641" name="图形 65"/>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6922182" y="2973635"/>
            <a:ext cx="1235223" cy="12385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文本框 66"/>
          <p:cNvSpPr txBox="1"/>
          <p:nvPr/>
        </p:nvSpPr>
        <p:spPr>
          <a:xfrm>
            <a:off x="7189425" y="2338918"/>
            <a:ext cx="881973" cy="455894"/>
          </a:xfrm>
          <a:prstGeom prst="rect">
            <a:avLst/>
          </a:prstGeom>
          <a:noFill/>
        </p:spPr>
        <p:txBody>
          <a:bodyPr wrap="none">
            <a:spAutoFit/>
          </a:bodyPr>
          <a:lstStyle/>
          <a:p>
            <a:pPr>
              <a:lnSpc>
                <a:spcPct val="150000"/>
              </a:lnSpc>
              <a:defRPr/>
            </a:pPr>
            <a:r>
              <a:rPr lang="zh-CN" altLang="en-US" b="1" dirty="0">
                <a:solidFill>
                  <a:sysClr val="windowText" lastClr="000000">
                    <a:lumMod val="75000"/>
                    <a:lumOff val="25000"/>
                  </a:sysClr>
                </a:solidFill>
                <a:latin typeface="微软雅黑" panose="020B0503020204020204" pitchFamily="34" charset="-122"/>
              </a:rPr>
              <a:t>授信制</a:t>
            </a:r>
            <a:endParaRPr lang="en-US" altLang="zh-CN" b="1" dirty="0">
              <a:solidFill>
                <a:sysClr val="windowText" lastClr="000000">
                  <a:lumMod val="75000"/>
                  <a:lumOff val="25000"/>
                </a:sysClr>
              </a:solidFill>
              <a:latin typeface="微软雅黑" panose="020B0503020204020204" pitchFamily="34" charset="-122"/>
            </a:endParaRPr>
          </a:p>
        </p:txBody>
      </p:sp>
      <p:pic>
        <p:nvPicPr>
          <p:cNvPr id="26643" name="图形 67"/>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964126" y="1109148"/>
            <a:ext cx="1068079" cy="10651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矩形 1"/>
          <p:cNvSpPr>
            <a:spLocks noChangeArrowheads="1"/>
          </p:cNvSpPr>
          <p:nvPr/>
        </p:nvSpPr>
        <p:spPr bwMode="auto">
          <a:xfrm>
            <a:off x="365262" y="247345"/>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685"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数电发票特点</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377305" y="769355"/>
            <a:ext cx="9405390" cy="3914302"/>
          </a:xfrm>
          <a:prstGeom prst="rect">
            <a:avLst/>
          </a:prstGeom>
        </p:spPr>
      </p:pic>
      <p:sp>
        <p:nvSpPr>
          <p:cNvPr id="5" name="矩形 4"/>
          <p:cNvSpPr/>
          <p:nvPr/>
        </p:nvSpPr>
        <p:spPr>
          <a:xfrm>
            <a:off x="2199800" y="4975711"/>
            <a:ext cx="5955476" cy="369332"/>
          </a:xfrm>
          <a:prstGeom prst="rect">
            <a:avLst/>
          </a:prstGeom>
        </p:spPr>
        <p:txBody>
          <a:bodyPr wrap="none">
            <a:spAutoFit/>
          </a:bodyPr>
          <a:lstStyle/>
          <a:p>
            <a:r>
              <a:rPr lang="zh-CN" altLang="en-US" b="1" dirty="0">
                <a:solidFill>
                  <a:srgbClr val="221714"/>
                </a:solidFill>
                <a:latin typeface="方正书宋"/>
              </a:rPr>
              <a:t>纳税人通过税务数字账户涉税信息查询进行税收政策查询</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3768725" y="5195357"/>
            <a:ext cx="2031325" cy="369332"/>
          </a:xfrm>
          <a:prstGeom prst="rect">
            <a:avLst/>
          </a:prstGeom>
        </p:spPr>
        <p:txBody>
          <a:bodyPr wrap="none">
            <a:spAutoFit/>
          </a:bodyPr>
          <a:lstStyle/>
          <a:p>
            <a:r>
              <a:rPr lang="zh-CN" altLang="en-US" b="1" dirty="0">
                <a:solidFill>
                  <a:srgbClr val="221714"/>
                </a:solidFill>
                <a:latin typeface="方正楷体"/>
              </a:rPr>
              <a:t>税务数字账户界面</a:t>
            </a:r>
            <a:endParaRPr lang="zh-CN" altLang="en-US" b="1" dirty="0"/>
          </a:p>
        </p:txBody>
      </p:sp>
      <p:pic>
        <p:nvPicPr>
          <p:cNvPr id="5" name="图片 4"/>
          <p:cNvPicPr>
            <a:picLocks noChangeAspect="1"/>
          </p:cNvPicPr>
          <p:nvPr/>
        </p:nvPicPr>
        <p:blipFill>
          <a:blip r:embed="rId4" cstate="print"/>
          <a:stretch>
            <a:fillRect/>
          </a:stretch>
        </p:blipFill>
        <p:spPr>
          <a:xfrm>
            <a:off x="687695" y="1031921"/>
            <a:ext cx="8536240" cy="3651157"/>
          </a:xfrm>
          <a:prstGeom prst="rect">
            <a:avLst/>
          </a:prstGeom>
        </p:spPr>
      </p:pic>
      <p:sp>
        <p:nvSpPr>
          <p:cNvPr id="6" name="矩形 5"/>
          <p:cNvSpPr/>
          <p:nvPr/>
        </p:nvSpPr>
        <p:spPr bwMode="auto">
          <a:xfrm>
            <a:off x="6376090" y="2129206"/>
            <a:ext cx="938604" cy="1016314"/>
          </a:xfrm>
          <a:prstGeom prst="rect">
            <a:avLst/>
          </a:prstGeom>
          <a:noFill/>
          <a:ln w="5715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1243910" y="985370"/>
            <a:ext cx="7672180" cy="3327421"/>
          </a:xfrm>
          <a:prstGeom prst="rect">
            <a:avLst/>
          </a:prstGeom>
        </p:spPr>
      </p:pic>
      <p:sp>
        <p:nvSpPr>
          <p:cNvPr id="3" name="矩形 2"/>
          <p:cNvSpPr/>
          <p:nvPr/>
        </p:nvSpPr>
        <p:spPr>
          <a:xfrm>
            <a:off x="3783910" y="4750660"/>
            <a:ext cx="2262158" cy="369332"/>
          </a:xfrm>
          <a:prstGeom prst="rect">
            <a:avLst/>
          </a:prstGeom>
        </p:spPr>
        <p:txBody>
          <a:bodyPr wrap="none">
            <a:spAutoFit/>
          </a:bodyPr>
          <a:lstStyle/>
          <a:p>
            <a:r>
              <a:rPr lang="zh-CN" altLang="en-US" b="1" dirty="0">
                <a:solidFill>
                  <a:srgbClr val="221714"/>
                </a:solidFill>
                <a:latin typeface="方正书宋"/>
              </a:rPr>
              <a:t>海关缴款书信息采集</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3" name="图片 2"/>
          <p:cNvPicPr>
            <a:picLocks noChangeAspect="1"/>
          </p:cNvPicPr>
          <p:nvPr/>
        </p:nvPicPr>
        <p:blipFill>
          <a:blip r:embed="rId4" cstate="print"/>
          <a:stretch>
            <a:fillRect/>
          </a:stretch>
        </p:blipFill>
        <p:spPr>
          <a:xfrm>
            <a:off x="615690" y="697350"/>
            <a:ext cx="8597644" cy="3672255"/>
          </a:xfrm>
          <a:prstGeom prst="rect">
            <a:avLst/>
          </a:prstGeom>
        </p:spPr>
      </p:pic>
      <p:sp>
        <p:nvSpPr>
          <p:cNvPr id="6" name="矩形 5"/>
          <p:cNvSpPr/>
          <p:nvPr/>
        </p:nvSpPr>
        <p:spPr>
          <a:xfrm>
            <a:off x="399675" y="4434589"/>
            <a:ext cx="8928619" cy="1231106"/>
          </a:xfrm>
          <a:prstGeom prst="rect">
            <a:avLst/>
          </a:prstGeom>
        </p:spPr>
        <p:txBody>
          <a:bodyPr wrap="square">
            <a:spAutoFit/>
          </a:bodyPr>
          <a:lstStyle/>
          <a:p>
            <a:r>
              <a:rPr lang="zh-CN" altLang="en-US" sz="2000" b="1" dirty="0">
                <a:solidFill>
                  <a:srgbClr val="000000"/>
                </a:solidFill>
                <a:latin typeface="方正书宋"/>
              </a:rPr>
              <a:t>进</a:t>
            </a:r>
            <a:r>
              <a:rPr lang="zh-CN" altLang="en-US" b="1" dirty="0">
                <a:solidFill>
                  <a:srgbClr val="221714"/>
                </a:solidFill>
                <a:latin typeface="方正书宋"/>
              </a:rPr>
              <a:t>入成品油业务的二级首页功能页面，主要展示“成品油油品调拨及调拨查询”、“成品油油品回退及回退查询”、“乙醇汽油调配领用”、“成品油换算标准查询”、“成品油授权编码查询”、“库存变动明细查询”、“成品油库存汇总台账”、“成品油异常发票查询”等功能</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3768725" y="5195357"/>
            <a:ext cx="2031325" cy="369332"/>
          </a:xfrm>
          <a:prstGeom prst="rect">
            <a:avLst/>
          </a:prstGeom>
        </p:spPr>
        <p:txBody>
          <a:bodyPr wrap="none">
            <a:spAutoFit/>
          </a:bodyPr>
          <a:lstStyle/>
          <a:p>
            <a:r>
              <a:rPr lang="zh-CN" altLang="en-US" b="1" dirty="0">
                <a:solidFill>
                  <a:srgbClr val="221714"/>
                </a:solidFill>
                <a:latin typeface="方正楷体"/>
              </a:rPr>
              <a:t>税务数字账户界面</a:t>
            </a:r>
            <a:endParaRPr lang="zh-CN" altLang="en-US" b="1" dirty="0"/>
          </a:p>
        </p:txBody>
      </p:sp>
      <p:pic>
        <p:nvPicPr>
          <p:cNvPr id="5" name="图片 4"/>
          <p:cNvPicPr>
            <a:picLocks noChangeAspect="1"/>
          </p:cNvPicPr>
          <p:nvPr/>
        </p:nvPicPr>
        <p:blipFill>
          <a:blip r:embed="rId4" cstate="print"/>
          <a:stretch>
            <a:fillRect/>
          </a:stretch>
        </p:blipFill>
        <p:spPr>
          <a:xfrm>
            <a:off x="687695" y="1031921"/>
            <a:ext cx="8536240" cy="3651157"/>
          </a:xfrm>
          <a:prstGeom prst="rect">
            <a:avLst/>
          </a:prstGeom>
        </p:spPr>
      </p:pic>
      <p:sp>
        <p:nvSpPr>
          <p:cNvPr id="6" name="矩形 5"/>
          <p:cNvSpPr/>
          <p:nvPr/>
        </p:nvSpPr>
        <p:spPr bwMode="auto">
          <a:xfrm>
            <a:off x="7237611" y="2129206"/>
            <a:ext cx="938604" cy="1016314"/>
          </a:xfrm>
          <a:prstGeom prst="rect">
            <a:avLst/>
          </a:prstGeom>
          <a:noFill/>
          <a:ln w="5715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1047720" y="913365"/>
            <a:ext cx="8320225" cy="3653986"/>
          </a:xfrm>
          <a:prstGeom prst="rect">
            <a:avLst/>
          </a:prstGeom>
        </p:spPr>
      </p:pic>
      <p:sp>
        <p:nvSpPr>
          <p:cNvPr id="3" name="矩形 2"/>
          <p:cNvSpPr/>
          <p:nvPr/>
        </p:nvSpPr>
        <p:spPr>
          <a:xfrm>
            <a:off x="543686" y="4781197"/>
            <a:ext cx="9432654" cy="369332"/>
          </a:xfrm>
          <a:prstGeom prst="rect">
            <a:avLst/>
          </a:prstGeom>
        </p:spPr>
        <p:txBody>
          <a:bodyPr wrap="square">
            <a:spAutoFit/>
          </a:bodyPr>
          <a:lstStyle/>
          <a:p>
            <a:r>
              <a:rPr lang="zh-CN" altLang="en-US" b="1" dirty="0">
                <a:solidFill>
                  <a:srgbClr val="221714"/>
                </a:solidFill>
                <a:latin typeface="方正书宋"/>
              </a:rPr>
              <a:t>纳税人手动申请开具原适用税率发票，税务机关审核通过后，纳税人端自动调整纳税人税率</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3" name="矩形 2"/>
          <p:cNvSpPr/>
          <p:nvPr/>
        </p:nvSpPr>
        <p:spPr>
          <a:xfrm>
            <a:off x="3768725" y="5195357"/>
            <a:ext cx="2031325" cy="369332"/>
          </a:xfrm>
          <a:prstGeom prst="rect">
            <a:avLst/>
          </a:prstGeom>
        </p:spPr>
        <p:txBody>
          <a:bodyPr wrap="none">
            <a:spAutoFit/>
          </a:bodyPr>
          <a:lstStyle/>
          <a:p>
            <a:r>
              <a:rPr lang="zh-CN" altLang="en-US" b="1" dirty="0">
                <a:solidFill>
                  <a:srgbClr val="221714"/>
                </a:solidFill>
                <a:latin typeface="方正楷体"/>
              </a:rPr>
              <a:t>税务数字账户界面</a:t>
            </a:r>
            <a:endParaRPr lang="zh-CN" altLang="en-US" b="1" dirty="0"/>
          </a:p>
        </p:txBody>
      </p:sp>
      <p:pic>
        <p:nvPicPr>
          <p:cNvPr id="5" name="图片 4"/>
          <p:cNvPicPr>
            <a:picLocks noChangeAspect="1"/>
          </p:cNvPicPr>
          <p:nvPr/>
        </p:nvPicPr>
        <p:blipFill>
          <a:blip r:embed="rId4" cstate="print"/>
          <a:stretch>
            <a:fillRect/>
          </a:stretch>
        </p:blipFill>
        <p:spPr>
          <a:xfrm>
            <a:off x="687695" y="1031921"/>
            <a:ext cx="8536240" cy="3651157"/>
          </a:xfrm>
          <a:prstGeom prst="rect">
            <a:avLst/>
          </a:prstGeom>
        </p:spPr>
      </p:pic>
      <p:sp>
        <p:nvSpPr>
          <p:cNvPr id="6" name="矩形 5"/>
          <p:cNvSpPr/>
          <p:nvPr/>
        </p:nvSpPr>
        <p:spPr bwMode="auto">
          <a:xfrm>
            <a:off x="876967" y="3209281"/>
            <a:ext cx="938604" cy="1016314"/>
          </a:xfrm>
          <a:prstGeom prst="rect">
            <a:avLst/>
          </a:prstGeom>
          <a:noFill/>
          <a:ln w="5715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pic>
        <p:nvPicPr>
          <p:cNvPr id="2" name="图片 1"/>
          <p:cNvPicPr>
            <a:picLocks noChangeAspect="1"/>
          </p:cNvPicPr>
          <p:nvPr/>
        </p:nvPicPr>
        <p:blipFill>
          <a:blip r:embed="rId4" cstate="print"/>
          <a:stretch>
            <a:fillRect/>
          </a:stretch>
        </p:blipFill>
        <p:spPr>
          <a:xfrm>
            <a:off x="739875" y="896905"/>
            <a:ext cx="8680250" cy="3701682"/>
          </a:xfrm>
          <a:prstGeom prst="rect">
            <a:avLst/>
          </a:prstGeom>
        </p:spPr>
      </p:pic>
      <p:sp>
        <p:nvSpPr>
          <p:cNvPr id="3" name="矩形 2"/>
          <p:cNvSpPr/>
          <p:nvPr/>
        </p:nvSpPr>
        <p:spPr>
          <a:xfrm>
            <a:off x="739876" y="4663611"/>
            <a:ext cx="8804434" cy="646331"/>
          </a:xfrm>
          <a:prstGeom prst="rect">
            <a:avLst/>
          </a:prstGeom>
        </p:spPr>
        <p:txBody>
          <a:bodyPr wrap="square">
            <a:spAutoFit/>
          </a:bodyPr>
          <a:lstStyle/>
          <a:p>
            <a:r>
              <a:rPr lang="zh-CN" altLang="en-US" b="1" dirty="0">
                <a:solidFill>
                  <a:srgbClr val="221714"/>
                </a:solidFill>
                <a:latin typeface="方正书宋"/>
              </a:rPr>
              <a:t>系统对纳税人取得的全部发票（含海关缴款书）数据进行归集，纳税人通过本功能进行发票入账操作，防范电子发票重复入账归档的危险</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901171" y="128059"/>
            <a:ext cx="5499629" cy="391583"/>
          </a:xfrm>
          <a:prstGeom prst="rect">
            <a:avLst/>
          </a:prstGeom>
          <a:noFill/>
        </p:spPr>
        <p:txBody>
          <a:bodyPr wrap="square" lIns="84642" tIns="31741" rIns="52901" bIns="31741" rtlCol="0"/>
          <a:lstStyle/>
          <a:p>
            <a:pPr algn="l">
              <a:buSzPct val="100000"/>
            </a:pP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金税四期整体情况</a:t>
            </a:r>
            <a:r>
              <a:rPr lang="en-US" altLang="zh-CN"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35" b="1" spc="250" dirty="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政策背景</a:t>
            </a:r>
          </a:p>
        </p:txBody>
      </p:sp>
      <p:sp>
        <p:nvSpPr>
          <p:cNvPr id="2" name="矩形 1"/>
          <p:cNvSpPr/>
          <p:nvPr/>
        </p:nvSpPr>
        <p:spPr>
          <a:xfrm>
            <a:off x="903710" y="1273390"/>
            <a:ext cx="5035550" cy="3784600"/>
          </a:xfrm>
          <a:prstGeom prst="rect">
            <a:avLst/>
          </a:prstGeom>
        </p:spPr>
        <p:txBody>
          <a:bodyPr wrap="none">
            <a:spAutoFit/>
          </a:bodyPr>
          <a:lstStyle/>
          <a:p>
            <a:pPr algn="l"/>
            <a:r>
              <a:rPr lang="zh-CN" altLang="en-US" sz="2000" b="1" dirty="0">
                <a:latin typeface="Helvetica Neue"/>
              </a:rPr>
              <a:t>联系我们：</a:t>
            </a:r>
            <a:endParaRPr lang="en-US" altLang="zh-CN" sz="2000" b="1" dirty="0">
              <a:latin typeface="Helvetica Neue"/>
            </a:endParaRPr>
          </a:p>
          <a:p>
            <a:pPr algn="l"/>
            <a:endParaRPr lang="en-US" altLang="zh-CN" sz="2000" b="1" dirty="0">
              <a:latin typeface="Helvetica Neue"/>
            </a:endParaRPr>
          </a:p>
          <a:p>
            <a:pPr algn="l"/>
            <a:r>
              <a:rPr lang="en-US" altLang="zh-CN" sz="2000" b="1" dirty="0">
                <a:latin typeface="Helvetica Neue"/>
              </a:rPr>
              <a:t>7X24</a:t>
            </a:r>
            <a:r>
              <a:rPr lang="zh-CN" altLang="en-US" sz="2000" b="1" dirty="0">
                <a:latin typeface="Helvetica Neue"/>
              </a:rPr>
              <a:t>小时服务热线：</a:t>
            </a:r>
            <a:r>
              <a:rPr lang="en-US" altLang="zh-CN" sz="2000" b="1" dirty="0">
                <a:latin typeface="Helvetica Neue"/>
              </a:rPr>
              <a:t>95113</a:t>
            </a:r>
          </a:p>
          <a:p>
            <a:pPr algn="l"/>
            <a:endParaRPr lang="en-US" altLang="zh-CN" sz="2000" b="1" dirty="0">
              <a:latin typeface="Helvetica Neue"/>
            </a:endParaRPr>
          </a:p>
          <a:p>
            <a:pPr algn="l"/>
            <a:r>
              <a:rPr lang="zh-CN" altLang="en-US" sz="2000" b="1" dirty="0">
                <a:latin typeface="Helvetica Neue"/>
              </a:rPr>
              <a:t>镇海分公司地址：</a:t>
            </a:r>
            <a:endParaRPr lang="en-US" altLang="zh-CN" sz="2000" b="1" dirty="0">
              <a:latin typeface="Helvetica Neue"/>
            </a:endParaRPr>
          </a:p>
          <a:p>
            <a:pPr algn="l"/>
            <a:endParaRPr lang="en-US" altLang="zh-CN" sz="2000" b="1" dirty="0">
              <a:latin typeface="Helvetica Neue"/>
            </a:endParaRPr>
          </a:p>
          <a:p>
            <a:pPr algn="l"/>
            <a:r>
              <a:rPr lang="zh-CN" altLang="en-US" sz="2000" b="1" dirty="0">
                <a:latin typeface="Helvetica Neue"/>
              </a:rPr>
              <a:t>骆驼街道寺后胡巷</a:t>
            </a:r>
            <a:r>
              <a:rPr lang="en-US" altLang="zh-CN" sz="2000" b="1" dirty="0">
                <a:latin typeface="Helvetica Neue"/>
              </a:rPr>
              <a:t>88</a:t>
            </a:r>
            <a:r>
              <a:rPr lang="zh-CN" altLang="en-US" sz="2000" b="1" dirty="0">
                <a:latin typeface="Helvetica Neue"/>
              </a:rPr>
              <a:t>号</a:t>
            </a:r>
            <a:r>
              <a:rPr lang="en-US" altLang="zh-CN" sz="2000" b="1" dirty="0">
                <a:latin typeface="Helvetica Neue"/>
              </a:rPr>
              <a:t>(</a:t>
            </a:r>
            <a:r>
              <a:rPr lang="zh-CN" altLang="en-US" sz="2000" b="1" dirty="0">
                <a:latin typeface="Helvetica Neue"/>
              </a:rPr>
              <a:t>中国电子大厦</a:t>
            </a:r>
            <a:r>
              <a:rPr lang="en-US" altLang="zh-CN" sz="2000" b="1" dirty="0">
                <a:latin typeface="Helvetica Neue"/>
              </a:rPr>
              <a:t>7</a:t>
            </a:r>
            <a:r>
              <a:rPr lang="zh-CN" altLang="en-US" sz="2000" b="1" dirty="0">
                <a:latin typeface="Helvetica Neue"/>
              </a:rPr>
              <a:t>楼）</a:t>
            </a:r>
          </a:p>
          <a:p>
            <a:pPr algn="l"/>
            <a:r>
              <a:rPr lang="zh-CN" altLang="en-US" sz="2000" b="1" dirty="0">
                <a:latin typeface="Helvetica Neue"/>
              </a:rPr>
              <a:t>蛟川街道镇骆东路</a:t>
            </a:r>
            <a:r>
              <a:rPr lang="en-US" altLang="zh-CN" sz="2000" b="1" dirty="0">
                <a:latin typeface="Helvetica Neue"/>
              </a:rPr>
              <a:t>134</a:t>
            </a:r>
            <a:r>
              <a:rPr lang="zh-CN" altLang="en-US" sz="2000" b="1" dirty="0">
                <a:latin typeface="Helvetica Neue"/>
              </a:rPr>
              <a:t>号（蛟川分所旁边）</a:t>
            </a:r>
            <a:endParaRPr lang="en-US" altLang="zh-CN" sz="2000" b="1" dirty="0">
              <a:latin typeface="Helvetica Neue"/>
            </a:endParaRPr>
          </a:p>
          <a:p>
            <a:pPr algn="l"/>
            <a:endParaRPr lang="en-US" altLang="zh-CN" sz="2000" b="1" dirty="0">
              <a:latin typeface="Helvetica Neue"/>
            </a:endParaRPr>
          </a:p>
          <a:p>
            <a:pPr algn="l"/>
            <a:r>
              <a:rPr lang="zh-CN" altLang="en-US" sz="2000" b="1" dirty="0">
                <a:latin typeface="Helvetica Neue"/>
              </a:rPr>
              <a:t>手机：</a:t>
            </a:r>
            <a:r>
              <a:rPr lang="en-US" altLang="zh-CN" sz="2000" b="1" dirty="0">
                <a:latin typeface="Helvetica Neue"/>
              </a:rPr>
              <a:t>18606689700 </a:t>
            </a:r>
            <a:r>
              <a:rPr lang="zh-CN" altLang="en-US" sz="2000" b="1" dirty="0">
                <a:latin typeface="Helvetica Neue"/>
              </a:rPr>
              <a:t>钱甬进</a:t>
            </a:r>
          </a:p>
          <a:p>
            <a:pPr algn="l"/>
            <a:r>
              <a:rPr lang="en-US" altLang="zh-CN" sz="2000" b="1" dirty="0">
                <a:latin typeface="Helvetica Neue"/>
              </a:rPr>
              <a:t>      18606689155 </a:t>
            </a:r>
            <a:r>
              <a:rPr lang="zh-CN" altLang="en-US" sz="2000" b="1" dirty="0">
                <a:latin typeface="Helvetica Neue"/>
              </a:rPr>
              <a:t>叶应剑</a:t>
            </a:r>
          </a:p>
          <a:p>
            <a:pPr algn="l"/>
            <a:r>
              <a:rPr lang="en-US" altLang="zh-CN" sz="2000" b="1" dirty="0">
                <a:latin typeface="Helvetica Neue"/>
              </a:rPr>
              <a:t>      18606689199 </a:t>
            </a:r>
            <a:r>
              <a:rPr lang="zh-CN" altLang="en-US" sz="2000" b="1" dirty="0">
                <a:latin typeface="Helvetica Neue"/>
              </a:rPr>
              <a:t>袁</a:t>
            </a:r>
            <a:r>
              <a:rPr lang="en-US" altLang="zh-CN" sz="2000" b="1" dirty="0">
                <a:latin typeface="Helvetica Neue"/>
              </a:rPr>
              <a:t>  </a:t>
            </a:r>
            <a:r>
              <a:rPr lang="zh-CN" altLang="en-US" sz="2000" b="1" dirty="0">
                <a:latin typeface="Helvetica Neue"/>
              </a:rPr>
              <a:t>科</a:t>
            </a:r>
          </a:p>
        </p:txBody>
      </p:sp>
      <p:sp>
        <p:nvSpPr>
          <p:cNvPr id="5" name="文本框 4"/>
          <p:cNvSpPr txBox="1"/>
          <p:nvPr/>
        </p:nvSpPr>
        <p:spPr>
          <a:xfrm>
            <a:off x="6664325" y="4153535"/>
            <a:ext cx="2759710" cy="368300"/>
          </a:xfrm>
          <a:prstGeom prst="rect">
            <a:avLst/>
          </a:prstGeom>
          <a:noFill/>
        </p:spPr>
        <p:txBody>
          <a:bodyPr wrap="square" rtlCol="0">
            <a:spAutoFit/>
          </a:bodyPr>
          <a:lstStyle/>
          <a:p>
            <a:r>
              <a:rPr lang="en-US" altLang="zh-CN" b="1"/>
              <a:t>  </a:t>
            </a:r>
            <a:r>
              <a:rPr lang="zh-CN" altLang="en-US" b="1"/>
              <a:t>宁波航信镇海服务群</a:t>
            </a:r>
            <a:endParaRPr lang="zh-CN" b="1"/>
          </a:p>
        </p:txBody>
      </p:sp>
      <p:pic>
        <p:nvPicPr>
          <p:cNvPr id="3" name="图片 2"/>
          <p:cNvPicPr>
            <a:picLocks noChangeAspect="1"/>
          </p:cNvPicPr>
          <p:nvPr>
            <p:custDataLst>
              <p:tags r:id="rId2"/>
            </p:custDataLst>
          </p:nvPr>
        </p:nvPicPr>
        <p:blipFill>
          <a:blip r:embed="rId5" cstate="print"/>
          <a:stretch>
            <a:fillRect/>
          </a:stretch>
        </p:blipFill>
        <p:spPr>
          <a:xfrm>
            <a:off x="6400800" y="1201420"/>
            <a:ext cx="3196590" cy="30340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文本框 3"/>
          <p:cNvSpPr/>
          <p:nvPr/>
        </p:nvSpPr>
        <p:spPr>
          <a:xfrm>
            <a:off x="9391650" y="5162550"/>
            <a:ext cx="466725" cy="338138"/>
          </a:xfrm>
          <a:prstGeom prst="rect">
            <a:avLst/>
          </a:prstGeom>
          <a:noFill/>
          <a:ln w="9525">
            <a:noFill/>
          </a:ln>
        </p:spPr>
        <p:txBody>
          <a:bodyPr wrap="none">
            <a:spAutoFit/>
          </a:bodyPr>
          <a:lstStyle/>
          <a:p>
            <a:r>
              <a:rPr lang="zh-CN" altLang="en-US" dirty="0">
                <a:solidFill>
                  <a:srgbClr val="000000"/>
                </a:solidFill>
                <a:latin typeface="Calibri" panose="020F0502020204030204" pitchFamily="34" charset="0"/>
                <a:sym typeface="方正姚体" panose="02010601030101010101" pitchFamily="2" charset="-122"/>
              </a:rPr>
              <a:t>*</a:t>
            </a:r>
            <a:endParaRPr lang="zh-CN" altLang="en-US" sz="1400" dirty="0">
              <a:solidFill>
                <a:srgbClr val="7F7F7F"/>
              </a:solidFill>
              <a:latin typeface="微软雅黑" panose="020B0503020204020204" pitchFamily="34" charset="-122"/>
              <a:ea typeface="微软雅黑" panose="020B0503020204020204" pitchFamily="34" charset="-122"/>
            </a:endParaRPr>
          </a:p>
        </p:txBody>
      </p:sp>
      <p:pic>
        <p:nvPicPr>
          <p:cNvPr id="253955" name="Picture 2" descr="C:\Users\Administrator\Desktop\未标题-7-01.jpg"/>
          <p:cNvPicPr>
            <a:picLocks noChangeAspect="1"/>
          </p:cNvPicPr>
          <p:nvPr/>
        </p:nvPicPr>
        <p:blipFill>
          <a:blip r:embed="rId3" cstate="print"/>
          <a:stretch>
            <a:fillRect/>
          </a:stretch>
        </p:blipFill>
        <p:spPr>
          <a:xfrm>
            <a:off x="0" y="1587"/>
            <a:ext cx="10158413" cy="5713413"/>
          </a:xfrm>
          <a:prstGeom prst="rect">
            <a:avLst/>
          </a:prstGeom>
          <a:noFill/>
          <a:ln w="9525">
            <a:noFill/>
          </a:ln>
        </p:spPr>
      </p:pic>
      <p:sp>
        <p:nvSpPr>
          <p:cNvPr id="253956" name="TextBox 2"/>
          <p:cNvSpPr/>
          <p:nvPr/>
        </p:nvSpPr>
        <p:spPr>
          <a:xfrm>
            <a:off x="2160588" y="1344613"/>
            <a:ext cx="5840412" cy="1311275"/>
          </a:xfrm>
          <a:prstGeom prst="rect">
            <a:avLst/>
          </a:prstGeom>
          <a:noFill/>
          <a:ln w="9525">
            <a:noFill/>
          </a:ln>
        </p:spPr>
        <p:txBody>
          <a:bodyPr>
            <a:spAutoFit/>
          </a:bodyPr>
          <a:lstStyle/>
          <a:p>
            <a:pPr algn="ctr"/>
            <a:r>
              <a:rPr lang="zh-CN" altLang="en-US" sz="8000" dirty="0">
                <a:solidFill>
                  <a:schemeClr val="bg1"/>
                </a:solidFill>
                <a:latin typeface="微软雅黑" panose="020B0503020204020204" pitchFamily="34" charset="-122"/>
                <a:ea typeface="微软雅黑" panose="020B0503020204020204" pitchFamily="34" charset="-122"/>
                <a:sym typeface="Rockwell" panose="02060603020205020403" pitchFamily="18" charset="0"/>
              </a:rPr>
              <a:t> 谢  谢！</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组合 4"/>
          <p:cNvGrpSpPr/>
          <p:nvPr/>
        </p:nvGrpSpPr>
        <p:grpSpPr bwMode="auto">
          <a:xfrm>
            <a:off x="793750" y="1776663"/>
            <a:ext cx="7159851" cy="2457086"/>
            <a:chOff x="81962" y="3810"/>
            <a:chExt cx="7086510" cy="3151112"/>
          </a:xfrm>
        </p:grpSpPr>
        <p:sp>
          <p:nvSpPr>
            <p:cNvPr id="24581" name="矩形 8"/>
            <p:cNvSpPr>
              <a:spLocks noChangeArrowheads="1"/>
            </p:cNvSpPr>
            <p:nvPr/>
          </p:nvSpPr>
          <p:spPr bwMode="auto">
            <a:xfrm>
              <a:off x="81962" y="3810"/>
              <a:ext cx="6715140" cy="3151112"/>
            </a:xfrm>
            <a:prstGeom prst="rect">
              <a:avLst/>
            </a:prstGeom>
            <a:solidFill>
              <a:srgbClr val="2E75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250">
                <a:solidFill>
                  <a:srgbClr val="FFFFFF"/>
                </a:solidFill>
              </a:endParaRPr>
            </a:p>
          </p:txBody>
        </p:sp>
        <p:grpSp>
          <p:nvGrpSpPr>
            <p:cNvPr id="27656" name="组合 9"/>
            <p:cNvGrpSpPr/>
            <p:nvPr/>
          </p:nvGrpSpPr>
          <p:grpSpPr bwMode="auto">
            <a:xfrm>
              <a:off x="449175" y="350342"/>
              <a:ext cx="3913154" cy="636471"/>
              <a:chOff x="-96416" y="-205372"/>
              <a:chExt cx="3913154" cy="636471"/>
            </a:xfrm>
          </p:grpSpPr>
          <p:sp>
            <p:nvSpPr>
              <p:cNvPr id="24585" name="文本框 11"/>
              <p:cNvSpPr txBox="1">
                <a:spLocks noChangeArrowheads="1"/>
              </p:cNvSpPr>
              <p:nvPr/>
            </p:nvSpPr>
            <p:spPr bwMode="auto">
              <a:xfrm>
                <a:off x="-96416" y="-205372"/>
                <a:ext cx="3550183" cy="6364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25" b="1">
                    <a:solidFill>
                      <a:srgbClr val="FFFFFF"/>
                    </a:solidFill>
                    <a:latin typeface="微软雅黑" panose="020B0503020204020204" pitchFamily="34" charset="-122"/>
                    <a:ea typeface="微软雅黑" panose="020B0503020204020204" pitchFamily="34" charset="-122"/>
                  </a:rPr>
                  <a:t>“去介质”</a:t>
                </a:r>
              </a:p>
            </p:txBody>
          </p:sp>
          <p:cxnSp>
            <p:nvCxnSpPr>
              <p:cNvPr id="27660" name="直接连接符 12"/>
              <p:cNvCxnSpPr>
                <a:cxnSpLocks noChangeShapeType="1"/>
              </p:cNvCxnSpPr>
              <p:nvPr/>
            </p:nvCxnSpPr>
            <p:spPr bwMode="auto">
              <a:xfrm>
                <a:off x="79333" y="360832"/>
                <a:ext cx="3737405" cy="0"/>
              </a:xfrm>
              <a:prstGeom prst="line">
                <a:avLst/>
              </a:prstGeom>
              <a:noFill/>
              <a:ln w="12700">
                <a:solidFill>
                  <a:schemeClr val="bg1"/>
                </a:solidFill>
                <a:round/>
              </a:ln>
              <a:extLst>
                <a:ext uri="{909E8E84-426E-40DD-AFC4-6F175D3DCCD1}">
                  <a14:hiddenFill xmlns:a14="http://schemas.microsoft.com/office/drawing/2010/main" xmlns="">
                    <a:noFill/>
                  </a14:hiddenFill>
                </a:ext>
              </a:extLst>
            </p:spPr>
          </p:cxnSp>
        </p:grpSp>
        <p:sp>
          <p:nvSpPr>
            <p:cNvPr id="24583" name="矩形 10"/>
            <p:cNvSpPr>
              <a:spLocks noChangeArrowheads="1"/>
            </p:cNvSpPr>
            <p:nvPr/>
          </p:nvSpPr>
          <p:spPr bwMode="auto">
            <a:xfrm>
              <a:off x="625159" y="1095478"/>
              <a:ext cx="4331723" cy="572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defRPr/>
              </a:pPr>
              <a:r>
                <a:rPr lang="zh-CN" altLang="en-US">
                  <a:solidFill>
                    <a:srgbClr val="FFFFFF"/>
                  </a:solidFill>
                  <a:latin typeface="微软雅黑" panose="020B0503020204020204" pitchFamily="34" charset="-122"/>
                  <a:ea typeface="微软雅黑" panose="020B0503020204020204" pitchFamily="34" charset="-122"/>
                </a:rPr>
                <a:t>纳税人不再需要预先领取专用税控设备</a:t>
              </a:r>
              <a:endParaRPr lang="zh-CN" altLang="zh-CN" sz="2250">
                <a:solidFill>
                  <a:srgbClr val="FFFFFF"/>
                </a:solidFill>
                <a:latin typeface="微软雅黑" panose="020B0503020204020204" pitchFamily="34" charset="-122"/>
                <a:ea typeface="微软雅黑" panose="020B0503020204020204" pitchFamily="34" charset="-122"/>
              </a:endParaRPr>
            </a:p>
          </p:txBody>
        </p:sp>
        <p:sp>
          <p:nvSpPr>
            <p:cNvPr id="24584" name="矩形 8"/>
            <p:cNvSpPr>
              <a:spLocks noChangeArrowheads="1"/>
            </p:cNvSpPr>
            <p:nvPr/>
          </p:nvSpPr>
          <p:spPr bwMode="auto">
            <a:xfrm>
              <a:off x="6716731" y="3810"/>
              <a:ext cx="451741" cy="3151112"/>
            </a:xfrm>
            <a:prstGeom prst="rect">
              <a:avLst/>
            </a:prstGeom>
            <a:solidFill>
              <a:srgbClr val="9DC3E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250">
                <a:solidFill>
                  <a:srgbClr val="FFFFFF"/>
                </a:solidFill>
              </a:endParaRPr>
            </a:p>
          </p:txBody>
        </p:sp>
      </p:grpSp>
      <p:sp>
        <p:nvSpPr>
          <p:cNvPr id="24580" name="标题 8"/>
          <p:cNvSpPr txBox="1">
            <a:spLocks noChangeArrowheads="1"/>
          </p:cNvSpPr>
          <p:nvPr/>
        </p:nvSpPr>
        <p:spPr bwMode="auto">
          <a:xfrm>
            <a:off x="3228436" y="1328647"/>
            <a:ext cx="3637327" cy="302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500" b="1" dirty="0">
                <a:solidFill>
                  <a:srgbClr val="00367A"/>
                </a:solidFill>
                <a:latin typeface="微软雅黑" panose="020B0503020204020204" pitchFamily="34" charset="-122"/>
                <a:ea typeface="微软雅黑" panose="020B0503020204020204" pitchFamily="34" charset="-122"/>
              </a:rPr>
              <a:t>“数电”发票与“纸电”发票的主要区别</a:t>
            </a:r>
          </a:p>
        </p:txBody>
      </p:sp>
      <p:sp>
        <p:nvSpPr>
          <p:cNvPr id="27653" name="矩形 2"/>
          <p:cNvSpPr>
            <a:spLocks noChangeArrowheads="1"/>
          </p:cNvSpPr>
          <p:nvPr/>
        </p:nvSpPr>
        <p:spPr bwMode="auto">
          <a:xfrm>
            <a:off x="1387371" y="4270150"/>
            <a:ext cx="4286950" cy="14950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217805">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nSpc>
                <a:spcPct val="150000"/>
              </a:lnSpc>
              <a:spcBef>
                <a:spcPts val="850"/>
              </a:spcBef>
            </a:pPr>
            <a:r>
              <a:rPr lang="zh-CN" altLang="en-US" b="1">
                <a:solidFill>
                  <a:srgbClr val="00367A"/>
                </a:solidFill>
                <a:latin typeface="微软雅黑" panose="020B0503020204020204" pitchFamily="34" charset="-122"/>
                <a:sym typeface="+mn-ea"/>
              </a:rPr>
              <a:t>税务人：不再需要进行税控设备管理。</a:t>
            </a:r>
          </a:p>
          <a:p>
            <a:pPr>
              <a:lnSpc>
                <a:spcPct val="150000"/>
              </a:lnSpc>
              <a:spcBef>
                <a:spcPts val="850"/>
              </a:spcBef>
            </a:pPr>
            <a:r>
              <a:rPr lang="zh-CN" altLang="en-US" b="1">
                <a:solidFill>
                  <a:srgbClr val="00367A"/>
                </a:solidFill>
                <a:latin typeface="微软雅黑" panose="020B0503020204020204" pitchFamily="34" charset="-122"/>
                <a:sym typeface="+mn-ea"/>
              </a:rPr>
              <a:t>纳税人：有网络就可以开票、用票。</a:t>
            </a:r>
          </a:p>
          <a:p>
            <a:pPr>
              <a:lnSpc>
                <a:spcPct val="150000"/>
              </a:lnSpc>
              <a:spcBef>
                <a:spcPts val="850"/>
              </a:spcBef>
            </a:pPr>
            <a:r>
              <a:rPr lang="zh-CN" altLang="en-US" b="1">
                <a:solidFill>
                  <a:srgbClr val="00367A"/>
                </a:solidFill>
                <a:latin typeface="微软雅黑" panose="020B0503020204020204" pitchFamily="34" charset="-122"/>
                <a:sym typeface="+mn-ea"/>
              </a:rPr>
              <a:t>    </a:t>
            </a:r>
          </a:p>
        </p:txBody>
      </p:sp>
      <p:sp>
        <p:nvSpPr>
          <p:cNvPr id="27654" name="矩形 3"/>
          <p:cNvSpPr>
            <a:spLocks noChangeArrowheads="1"/>
          </p:cNvSpPr>
          <p:nvPr/>
        </p:nvSpPr>
        <p:spPr bwMode="auto">
          <a:xfrm>
            <a:off x="1180164" y="3518324"/>
            <a:ext cx="568559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b="1" dirty="0">
                <a:solidFill>
                  <a:srgbClr val="FFC000"/>
                </a:solidFill>
                <a:latin typeface="微软雅黑" panose="020B0503020204020204" pitchFamily="34" charset="-122"/>
                <a:sym typeface="+mn-ea"/>
              </a:rPr>
              <a:t>通过网络可信身份等新技术手段，实现</a:t>
            </a:r>
            <a:r>
              <a:rPr lang="zh-CN" altLang="en-US" b="1" dirty="0">
                <a:solidFill>
                  <a:srgbClr val="00367A"/>
                </a:solidFill>
                <a:latin typeface="微软雅黑" panose="020B0503020204020204" pitchFamily="34" charset="-122"/>
                <a:sym typeface="+mn-ea"/>
              </a:rPr>
              <a:t>“</a:t>
            </a:r>
            <a:r>
              <a:rPr lang="zh-CN" altLang="en-US" b="1" dirty="0">
                <a:solidFill>
                  <a:srgbClr val="FF0000"/>
                </a:solidFill>
                <a:latin typeface="微软雅黑" panose="020B0503020204020204" pitchFamily="34" charset="-122"/>
                <a:sym typeface="+mn-ea"/>
              </a:rPr>
              <a:t>认人不认盘</a:t>
            </a:r>
            <a:r>
              <a:rPr lang="zh-CN" altLang="en-US" b="1" dirty="0">
                <a:solidFill>
                  <a:srgbClr val="00367A"/>
                </a:solidFill>
                <a:latin typeface="微软雅黑" panose="020B0503020204020204" pitchFamily="34" charset="-122"/>
                <a:sym typeface="+mn-ea"/>
              </a:rPr>
              <a:t>”</a:t>
            </a:r>
            <a:endParaRPr lang="zh-CN" altLang="en-US" dirty="0"/>
          </a:p>
        </p:txBody>
      </p:sp>
      <p:sp>
        <p:nvSpPr>
          <p:cNvPr id="13" name="矩形 1"/>
          <p:cNvSpPr>
            <a:spLocks noChangeArrowheads="1"/>
          </p:cNvSpPr>
          <p:nvPr/>
        </p:nvSpPr>
        <p:spPr bwMode="auto">
          <a:xfrm>
            <a:off x="365262" y="247345"/>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685"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数电发票特点</a:t>
            </a: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4"/>
          <p:cNvGrpSpPr/>
          <p:nvPr/>
        </p:nvGrpSpPr>
        <p:grpSpPr bwMode="auto">
          <a:xfrm>
            <a:off x="793750" y="1747262"/>
            <a:ext cx="7392259" cy="2478087"/>
            <a:chOff x="0" y="1"/>
            <a:chExt cx="7168472" cy="3154921"/>
          </a:xfrm>
        </p:grpSpPr>
        <p:sp>
          <p:nvSpPr>
            <p:cNvPr id="25605" name="矩形 8"/>
            <p:cNvSpPr>
              <a:spLocks noChangeArrowheads="1"/>
            </p:cNvSpPr>
            <p:nvPr/>
          </p:nvSpPr>
          <p:spPr bwMode="auto">
            <a:xfrm>
              <a:off x="0" y="1"/>
              <a:ext cx="6716370" cy="3154921"/>
            </a:xfrm>
            <a:prstGeom prst="rect">
              <a:avLst/>
            </a:prstGeom>
            <a:solidFill>
              <a:srgbClr val="3CBBC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1970">
                <a:solidFill>
                  <a:srgbClr val="FFFFFF"/>
                </a:solidFill>
              </a:endParaRPr>
            </a:p>
          </p:txBody>
        </p:sp>
        <p:grpSp>
          <p:nvGrpSpPr>
            <p:cNvPr id="29703" name="组合 9"/>
            <p:cNvGrpSpPr/>
            <p:nvPr/>
          </p:nvGrpSpPr>
          <p:grpSpPr bwMode="auto">
            <a:xfrm>
              <a:off x="509124" y="254891"/>
              <a:ext cx="3899131" cy="613392"/>
              <a:chOff x="-36467" y="-300823"/>
              <a:chExt cx="3899131" cy="613392"/>
            </a:xfrm>
          </p:grpSpPr>
          <p:sp>
            <p:nvSpPr>
              <p:cNvPr id="25609" name="文本框 11"/>
              <p:cNvSpPr txBox="1">
                <a:spLocks noChangeArrowheads="1"/>
              </p:cNvSpPr>
              <p:nvPr/>
            </p:nvSpPr>
            <p:spPr bwMode="auto">
              <a:xfrm>
                <a:off x="-36467" y="-300823"/>
                <a:ext cx="3550294" cy="613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530" b="1">
                    <a:solidFill>
                      <a:srgbClr val="FFFFFF"/>
                    </a:solidFill>
                    <a:latin typeface="微软雅黑" panose="020B0503020204020204" pitchFamily="34" charset="-122"/>
                    <a:ea typeface="微软雅黑" panose="020B0503020204020204" pitchFamily="34" charset="-122"/>
                  </a:rPr>
                  <a:t>“去版式”</a:t>
                </a:r>
              </a:p>
            </p:txBody>
          </p:sp>
          <p:cxnSp>
            <p:nvCxnSpPr>
              <p:cNvPr id="29707" name="直接连接符 12"/>
              <p:cNvCxnSpPr>
                <a:cxnSpLocks noChangeShapeType="1"/>
              </p:cNvCxnSpPr>
              <p:nvPr/>
            </p:nvCxnSpPr>
            <p:spPr bwMode="auto">
              <a:xfrm>
                <a:off x="125259" y="257770"/>
                <a:ext cx="3737405" cy="0"/>
              </a:xfrm>
              <a:prstGeom prst="line">
                <a:avLst/>
              </a:prstGeom>
              <a:noFill/>
              <a:ln w="12700">
                <a:solidFill>
                  <a:schemeClr val="bg1"/>
                </a:solidFill>
                <a:round/>
              </a:ln>
              <a:extLst>
                <a:ext uri="{909E8E84-426E-40DD-AFC4-6F175D3DCCD1}">
                  <a14:hiddenFill xmlns:a14="http://schemas.microsoft.com/office/drawing/2010/main" xmlns="">
                    <a:noFill/>
                  </a14:hiddenFill>
                </a:ext>
              </a:extLst>
            </p:spPr>
          </p:cxnSp>
        </p:grpSp>
        <p:sp>
          <p:nvSpPr>
            <p:cNvPr id="29704" name="矩形 10"/>
            <p:cNvSpPr>
              <a:spLocks noChangeArrowheads="1"/>
            </p:cNvSpPr>
            <p:nvPr/>
          </p:nvSpPr>
          <p:spPr bwMode="auto">
            <a:xfrm>
              <a:off x="359624" y="928777"/>
              <a:ext cx="6088721" cy="18040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a:lnSpc>
                  <a:spcPct val="130000"/>
                </a:lnSpc>
                <a:spcAft>
                  <a:spcPts val="1000"/>
                </a:spcAft>
                <a:buFont typeface="Arial" panose="020B0604020202020204" pitchFamily="34" charset="0"/>
                <a:buChar char="●"/>
                <a:defRPr sz="1700">
                  <a:solidFill>
                    <a:srgbClr val="595959"/>
                  </a:solidFill>
                  <a:latin typeface="Arial" panose="020B0604020202020204" pitchFamily="34" charset="0"/>
                  <a:ea typeface="微软雅黑" panose="020B0503020204020204" pitchFamily="34" charset="-122"/>
                </a:defRPr>
              </a:lvl1pPr>
              <a:lvl2pPr marL="742950" indent="-285750">
                <a:lnSpc>
                  <a:spcPct val="120000"/>
                </a:lnSpc>
                <a:spcAft>
                  <a:spcPts val="600"/>
                </a:spcAft>
                <a:buFont typeface="Arial" panose="020B0604020202020204" pitchFamily="34" charset="0"/>
                <a:buChar char="●"/>
                <a:tabLst>
                  <a:tab pos="1520825" algn="l"/>
                </a:tabLst>
                <a:defRPr sz="1500">
                  <a:solidFill>
                    <a:srgbClr val="595959"/>
                  </a:solidFill>
                  <a:latin typeface="Arial" panose="020B0604020202020204" pitchFamily="34" charset="0"/>
                  <a:ea typeface="微软雅黑" panose="020B0503020204020204" pitchFamily="34" charset="-122"/>
                </a:defRPr>
              </a:lvl2pPr>
              <a:lvl3pPr marL="1143000" indent="-228600">
                <a:lnSpc>
                  <a:spcPct val="120000"/>
                </a:lnSpc>
                <a:spcAft>
                  <a:spcPts val="600"/>
                </a:spcAft>
                <a:buFont typeface="Arial" panose="020B0604020202020204" pitchFamily="34" charset="0"/>
                <a:buChar char="●"/>
                <a:defRPr sz="1500">
                  <a:solidFill>
                    <a:srgbClr val="595959"/>
                  </a:solidFill>
                  <a:latin typeface="Arial" panose="020B0604020202020204" pitchFamily="34" charset="0"/>
                  <a:ea typeface="微软雅黑" panose="020B0503020204020204" pitchFamily="34" charset="-122"/>
                </a:defRPr>
              </a:lvl3pPr>
              <a:lvl4pPr marL="1600200" indent="-228600">
                <a:lnSpc>
                  <a:spcPct val="120000"/>
                </a:lnSpc>
                <a:spcAft>
                  <a:spcPts val="300"/>
                </a:spcAft>
                <a:buFont typeface="Wingdings" panose="05000000000000000000" pitchFamily="2" charset="2"/>
                <a:buChar char=""/>
                <a:defRPr sz="1300">
                  <a:solidFill>
                    <a:srgbClr val="595959"/>
                  </a:solidFill>
                  <a:latin typeface="Arial" panose="020B0604020202020204" pitchFamily="34" charset="0"/>
                  <a:ea typeface="微软雅黑" panose="020B0503020204020204" pitchFamily="34" charset="-122"/>
                </a:defRPr>
              </a:lvl4pPr>
              <a:lvl5pPr marL="2057400" indent="-228600">
                <a:lnSpc>
                  <a:spcPct val="120000"/>
                </a:lnSpc>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5pPr>
              <a:lvl6pPr marL="2514600" indent="-228600" eaLnBrk="0" fontAlgn="base" hangingPunct="0">
                <a:lnSpc>
                  <a:spcPct val="120000"/>
                </a:lnSpc>
                <a:spcBef>
                  <a:spcPct val="0"/>
                </a:spcBef>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6pPr>
              <a:lvl7pPr marL="2971800" indent="-228600" eaLnBrk="0" fontAlgn="base" hangingPunct="0">
                <a:lnSpc>
                  <a:spcPct val="120000"/>
                </a:lnSpc>
                <a:spcBef>
                  <a:spcPct val="0"/>
                </a:spcBef>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7pPr>
              <a:lvl8pPr marL="3429000" indent="-228600" eaLnBrk="0" fontAlgn="base" hangingPunct="0">
                <a:lnSpc>
                  <a:spcPct val="120000"/>
                </a:lnSpc>
                <a:spcBef>
                  <a:spcPct val="0"/>
                </a:spcBef>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8pPr>
              <a:lvl9pPr marL="3886200" indent="-228600" eaLnBrk="0" fontAlgn="base" hangingPunct="0">
                <a:lnSpc>
                  <a:spcPct val="120000"/>
                </a:lnSpc>
                <a:spcBef>
                  <a:spcPct val="0"/>
                </a:spcBef>
                <a:spcAft>
                  <a:spcPts val="300"/>
                </a:spcAft>
                <a:buFont typeface="Arial" panose="020B0604020202020204" pitchFamily="34" charset="0"/>
                <a:buChar char="•"/>
                <a:defRPr sz="1300">
                  <a:solidFill>
                    <a:srgbClr val="595959"/>
                  </a:solidFill>
                  <a:latin typeface="Arial" panose="020B0604020202020204" pitchFamily="34" charset="0"/>
                  <a:ea typeface="微软雅黑" panose="020B0503020204020204" pitchFamily="34" charset="-122"/>
                </a:defRPr>
              </a:lvl9pPr>
            </a:lstStyle>
            <a:p>
              <a:pPr eaLnBrk="1" hangingPunct="1">
                <a:lnSpc>
                  <a:spcPct val="110000"/>
                </a:lnSpc>
                <a:spcAft>
                  <a:spcPct val="0"/>
                </a:spcAft>
                <a:buFont typeface="Arial" panose="020B0604020202020204" pitchFamily="34" charset="0"/>
                <a:buChar char="•"/>
              </a:pPr>
              <a:r>
                <a:rPr lang="zh-CN" altLang="en-US" sz="1585">
                  <a:solidFill>
                    <a:srgbClr val="FFFFFF"/>
                  </a:solidFill>
                  <a:latin typeface="微软雅黑" panose="020B0503020204020204" pitchFamily="34" charset="-122"/>
                </a:rPr>
                <a:t>“全电”发票可以选择以数据电文形式交付，破除</a:t>
              </a:r>
              <a:r>
                <a:rPr lang="en-US" altLang="zh-CN" sz="1585">
                  <a:solidFill>
                    <a:srgbClr val="FFFFFF"/>
                  </a:solidFill>
                  <a:latin typeface="微软雅黑" panose="020B0503020204020204" pitchFamily="34" charset="-122"/>
                </a:rPr>
                <a:t>PDF</a:t>
              </a:r>
              <a:r>
                <a:rPr lang="zh-CN" altLang="en-US" sz="1585">
                  <a:solidFill>
                    <a:srgbClr val="FFFFFF"/>
                  </a:solidFill>
                  <a:latin typeface="微软雅黑" panose="020B0503020204020204" pitchFamily="34" charset="-122"/>
                </a:rPr>
                <a:t>、</a:t>
              </a:r>
              <a:r>
                <a:rPr lang="en-US" altLang="zh-CN" sz="1585">
                  <a:solidFill>
                    <a:srgbClr val="FFFFFF"/>
                  </a:solidFill>
                  <a:latin typeface="微软雅黑" panose="020B0503020204020204" pitchFamily="34" charset="-122"/>
                </a:rPr>
                <a:t>OFD</a:t>
              </a:r>
              <a:r>
                <a:rPr lang="zh-CN" altLang="en-US" sz="1585">
                  <a:solidFill>
                    <a:srgbClr val="FFFFFF"/>
                  </a:solidFill>
                  <a:latin typeface="微软雅黑" panose="020B0503020204020204" pitchFamily="34" charset="-122"/>
                </a:rPr>
                <a:t>等特定版式要求，降低发票使用成本，提升纳税人用票的便利度和获得感。</a:t>
              </a:r>
              <a:endParaRPr lang="en-US" altLang="zh-CN" sz="1585">
                <a:solidFill>
                  <a:srgbClr val="FFFFFF"/>
                </a:solidFill>
                <a:latin typeface="微软雅黑" panose="020B0503020204020204" pitchFamily="34" charset="-122"/>
              </a:endParaRPr>
            </a:p>
            <a:p>
              <a:pPr eaLnBrk="1" hangingPunct="1">
                <a:lnSpc>
                  <a:spcPct val="110000"/>
                </a:lnSpc>
                <a:spcAft>
                  <a:spcPct val="0"/>
                </a:spcAft>
                <a:buFont typeface="Arial" panose="020B0604020202020204" pitchFamily="34" charset="0"/>
                <a:buChar char="•"/>
              </a:pPr>
              <a:r>
                <a:rPr lang="zh-CN" altLang="en-US" sz="1585">
                  <a:solidFill>
                    <a:srgbClr val="FFFFFF"/>
                  </a:solidFill>
                  <a:latin typeface="微软雅黑" panose="020B0503020204020204" pitchFamily="34" charset="-122"/>
                </a:rPr>
                <a:t>“全电”发票票样根据不同业务进行差异化展示，为纳税人提供更优质的个性化服务。</a:t>
              </a:r>
              <a:endParaRPr lang="zh-CN" altLang="zh-CN" sz="1585">
                <a:solidFill>
                  <a:srgbClr val="FFFFFF"/>
                </a:solidFill>
                <a:latin typeface="微软雅黑" panose="020B0503020204020204" pitchFamily="34" charset="-122"/>
              </a:endParaRPr>
            </a:p>
          </p:txBody>
        </p:sp>
        <p:sp>
          <p:nvSpPr>
            <p:cNvPr id="25608" name="矩形 8"/>
            <p:cNvSpPr>
              <a:spLocks noChangeArrowheads="1"/>
            </p:cNvSpPr>
            <p:nvPr/>
          </p:nvSpPr>
          <p:spPr bwMode="auto">
            <a:xfrm>
              <a:off x="6716370" y="3566"/>
              <a:ext cx="452102" cy="3151356"/>
            </a:xfrm>
            <a:prstGeom prst="rect">
              <a:avLst/>
            </a:prstGeom>
            <a:solidFill>
              <a:srgbClr val="9DC3E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1970">
                <a:solidFill>
                  <a:srgbClr val="FFFFFF"/>
                </a:solidFill>
              </a:endParaRPr>
            </a:p>
          </p:txBody>
        </p:sp>
      </p:grpSp>
      <p:sp>
        <p:nvSpPr>
          <p:cNvPr id="25604" name="标题 8"/>
          <p:cNvSpPr txBox="1">
            <a:spLocks noChangeArrowheads="1"/>
          </p:cNvSpPr>
          <p:nvPr/>
        </p:nvSpPr>
        <p:spPr bwMode="auto">
          <a:xfrm>
            <a:off x="3228436" y="1328647"/>
            <a:ext cx="3637327" cy="302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500" b="1" dirty="0">
                <a:solidFill>
                  <a:srgbClr val="00367A"/>
                </a:solidFill>
                <a:latin typeface="微软雅黑" panose="020B0503020204020204" pitchFamily="34" charset="-122"/>
                <a:ea typeface="微软雅黑" panose="020B0503020204020204" pitchFamily="34" charset="-122"/>
              </a:rPr>
              <a:t>“数电”发票与“纸电”发票的主要区别</a:t>
            </a:r>
          </a:p>
        </p:txBody>
      </p:sp>
      <p:sp>
        <p:nvSpPr>
          <p:cNvPr id="29701" name="矩形 1"/>
          <p:cNvSpPr>
            <a:spLocks noChangeArrowheads="1"/>
          </p:cNvSpPr>
          <p:nvPr/>
        </p:nvSpPr>
        <p:spPr bwMode="auto">
          <a:xfrm>
            <a:off x="1332393" y="3701730"/>
            <a:ext cx="1540806" cy="463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lnSpc>
                <a:spcPct val="150000"/>
              </a:lnSpc>
            </a:pPr>
            <a:r>
              <a:rPr lang="zh-CN" altLang="en-US" b="1">
                <a:solidFill>
                  <a:srgbClr val="FF0000"/>
                </a:solidFill>
                <a:latin typeface="微软雅黑" panose="020B0503020204020204" pitchFamily="34" charset="-122"/>
                <a:ea typeface="仿宋_GB2312"/>
                <a:cs typeface="仿宋_GB2312"/>
              </a:rPr>
              <a:t>“开具即交付”</a:t>
            </a:r>
            <a:endParaRPr lang="en-US" altLang="zh-CN" b="1">
              <a:solidFill>
                <a:srgbClr val="7F7F7F"/>
              </a:solidFill>
              <a:latin typeface="微软雅黑" panose="020B0503020204020204" pitchFamily="34" charset="-122"/>
              <a:ea typeface="仿宋_GB2312"/>
              <a:cs typeface="仿宋_GB2312"/>
            </a:endParaRPr>
          </a:p>
        </p:txBody>
      </p:sp>
      <p:sp>
        <p:nvSpPr>
          <p:cNvPr id="12" name="矩形 1"/>
          <p:cNvSpPr>
            <a:spLocks noChangeArrowheads="1"/>
          </p:cNvSpPr>
          <p:nvPr/>
        </p:nvSpPr>
        <p:spPr bwMode="auto">
          <a:xfrm>
            <a:off x="365262" y="247345"/>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685"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数电发票特点</a:t>
            </a: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组合 4"/>
          <p:cNvGrpSpPr/>
          <p:nvPr/>
        </p:nvGrpSpPr>
        <p:grpSpPr bwMode="auto">
          <a:xfrm>
            <a:off x="793750" y="1776663"/>
            <a:ext cx="7159851" cy="2457086"/>
            <a:chOff x="81962" y="3810"/>
            <a:chExt cx="7086510" cy="3151112"/>
          </a:xfrm>
        </p:grpSpPr>
        <p:sp>
          <p:nvSpPr>
            <p:cNvPr id="28677" name="矩形 8"/>
            <p:cNvSpPr>
              <a:spLocks noChangeArrowheads="1"/>
            </p:cNvSpPr>
            <p:nvPr/>
          </p:nvSpPr>
          <p:spPr bwMode="auto">
            <a:xfrm>
              <a:off x="81962" y="3810"/>
              <a:ext cx="6715140" cy="3151112"/>
            </a:xfrm>
            <a:prstGeom prst="rect">
              <a:avLst/>
            </a:prstGeom>
            <a:solidFill>
              <a:srgbClr val="2E75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250">
                <a:solidFill>
                  <a:srgbClr val="FFFFFF"/>
                </a:solidFill>
              </a:endParaRPr>
            </a:p>
          </p:txBody>
        </p:sp>
        <p:grpSp>
          <p:nvGrpSpPr>
            <p:cNvPr id="31751" name="组合 9"/>
            <p:cNvGrpSpPr/>
            <p:nvPr/>
          </p:nvGrpSpPr>
          <p:grpSpPr bwMode="auto">
            <a:xfrm>
              <a:off x="485203" y="160019"/>
              <a:ext cx="3913409" cy="566107"/>
              <a:chOff x="-60388" y="-395695"/>
              <a:chExt cx="3913409" cy="566107"/>
            </a:xfrm>
          </p:grpSpPr>
          <p:sp>
            <p:nvSpPr>
              <p:cNvPr id="28681" name="文本框 11"/>
              <p:cNvSpPr txBox="1">
                <a:spLocks noChangeArrowheads="1"/>
              </p:cNvSpPr>
              <p:nvPr/>
            </p:nvSpPr>
            <p:spPr bwMode="auto">
              <a:xfrm>
                <a:off x="-60388" y="-395695"/>
                <a:ext cx="3550183" cy="562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50" b="1" dirty="0">
                    <a:solidFill>
                      <a:srgbClr val="FFFFFF"/>
                    </a:solidFill>
                    <a:latin typeface="微软雅黑" panose="020B0503020204020204" pitchFamily="34" charset="-122"/>
                    <a:ea typeface="微软雅黑" panose="020B0503020204020204" pitchFamily="34" charset="-122"/>
                  </a:rPr>
                  <a:t>“标签化”</a:t>
                </a:r>
              </a:p>
            </p:txBody>
          </p:sp>
          <p:cxnSp>
            <p:nvCxnSpPr>
              <p:cNvPr id="31755" name="直接连接符 12"/>
              <p:cNvCxnSpPr>
                <a:cxnSpLocks noChangeShapeType="1"/>
              </p:cNvCxnSpPr>
              <p:nvPr/>
            </p:nvCxnSpPr>
            <p:spPr bwMode="auto">
              <a:xfrm>
                <a:off x="115616" y="170412"/>
                <a:ext cx="3737405" cy="0"/>
              </a:xfrm>
              <a:prstGeom prst="line">
                <a:avLst/>
              </a:prstGeom>
              <a:noFill/>
              <a:ln w="12700">
                <a:solidFill>
                  <a:schemeClr val="bg1"/>
                </a:solidFill>
                <a:round/>
              </a:ln>
              <a:extLst>
                <a:ext uri="{909E8E84-426E-40DD-AFC4-6F175D3DCCD1}">
                  <a14:hiddenFill xmlns:a14="http://schemas.microsoft.com/office/drawing/2010/main" xmlns="">
                    <a:noFill/>
                  </a14:hiddenFill>
                </a:ext>
              </a:extLst>
            </p:spPr>
          </p:cxnSp>
        </p:grpSp>
        <p:sp>
          <p:nvSpPr>
            <p:cNvPr id="28679" name="矩形 10"/>
            <p:cNvSpPr>
              <a:spLocks noChangeArrowheads="1"/>
            </p:cNvSpPr>
            <p:nvPr/>
          </p:nvSpPr>
          <p:spPr bwMode="auto">
            <a:xfrm>
              <a:off x="661188" y="903358"/>
              <a:ext cx="6055543" cy="21360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defRPr/>
              </a:pPr>
              <a:r>
                <a:rPr lang="zh-CN" altLang="zh-CN">
                  <a:solidFill>
                    <a:srgbClr val="FFFFFF"/>
                  </a:solidFill>
                  <a:latin typeface="微软雅黑" panose="020B0503020204020204" pitchFamily="34" charset="-122"/>
                  <a:ea typeface="微软雅黑" panose="020B0503020204020204" pitchFamily="34" charset="-122"/>
                </a:rPr>
                <a:t>通过标签实现了对电子发票功能、状态、用途的具体分类</a:t>
              </a:r>
              <a:endParaRPr lang="en-US" altLang="zh-CN">
                <a:solidFill>
                  <a:srgbClr val="FFFFFF"/>
                </a:solidFill>
                <a:latin typeface="微软雅黑" panose="020B0503020204020204" pitchFamily="34" charset="-122"/>
                <a:ea typeface="微软雅黑" panose="020B0503020204020204" pitchFamily="34" charset="-122"/>
              </a:endParaRPr>
            </a:p>
            <a:p>
              <a:pPr eaLnBrk="1" hangingPunct="1">
                <a:lnSpc>
                  <a:spcPct val="110000"/>
                </a:lnSpc>
                <a:defRPr/>
              </a:pPr>
              <a:r>
                <a:rPr lang="zh-CN" altLang="zh-CN">
                  <a:solidFill>
                    <a:srgbClr val="FFFFFF"/>
                  </a:solidFill>
                  <a:latin typeface="微软雅黑" panose="020B0503020204020204" pitchFamily="34" charset="-122"/>
                  <a:ea typeface="微软雅黑" panose="020B0503020204020204" pitchFamily="34" charset="-122"/>
                </a:rPr>
                <a:t>标签的好处在于：</a:t>
              </a:r>
              <a:endParaRPr lang="en-US" altLang="zh-CN">
                <a:solidFill>
                  <a:srgbClr val="FFFFFF"/>
                </a:solidFill>
                <a:latin typeface="微软雅黑" panose="020B0503020204020204" pitchFamily="34" charset="-122"/>
                <a:ea typeface="微软雅黑" panose="020B0503020204020204" pitchFamily="34" charset="-122"/>
              </a:endParaRPr>
            </a:p>
            <a:p>
              <a:pPr eaLnBrk="1" hangingPunct="1">
                <a:lnSpc>
                  <a:spcPct val="110000"/>
                </a:lnSpc>
                <a:defRPr/>
              </a:pPr>
              <a:r>
                <a:rPr lang="zh-CN" altLang="zh-CN">
                  <a:solidFill>
                    <a:srgbClr val="FFFFFF"/>
                  </a:solidFill>
                  <a:latin typeface="微软雅黑" panose="020B0503020204020204" pitchFamily="34" charset="-122"/>
                  <a:ea typeface="微软雅黑" panose="020B0503020204020204" pitchFamily="34" charset="-122"/>
                </a:rPr>
                <a:t>一是改变当前发票票种的繁杂状况；</a:t>
              </a:r>
              <a:endParaRPr lang="en-US" altLang="zh-CN">
                <a:solidFill>
                  <a:srgbClr val="FFFFFF"/>
                </a:solidFill>
                <a:latin typeface="微软雅黑" panose="020B0503020204020204" pitchFamily="34" charset="-122"/>
                <a:ea typeface="微软雅黑" panose="020B0503020204020204" pitchFamily="34" charset="-122"/>
              </a:endParaRPr>
            </a:p>
            <a:p>
              <a:pPr eaLnBrk="1" hangingPunct="1">
                <a:lnSpc>
                  <a:spcPct val="110000"/>
                </a:lnSpc>
                <a:defRPr/>
              </a:pPr>
              <a:r>
                <a:rPr lang="zh-CN" altLang="zh-CN">
                  <a:solidFill>
                    <a:srgbClr val="FFFFFF"/>
                  </a:solidFill>
                  <a:latin typeface="微软雅黑" panose="020B0503020204020204" pitchFamily="34" charset="-122"/>
                  <a:ea typeface="微软雅黑" panose="020B0503020204020204" pitchFamily="34" charset="-122"/>
                </a:rPr>
                <a:t>二是实时归集发票流转状态。</a:t>
              </a:r>
            </a:p>
            <a:p>
              <a:pPr eaLnBrk="1" hangingPunct="1">
                <a:lnSpc>
                  <a:spcPct val="110000"/>
                </a:lnSpc>
                <a:defRPr/>
              </a:pPr>
              <a:endParaRPr lang="zh-CN" altLang="zh-CN" sz="2250">
                <a:solidFill>
                  <a:srgbClr val="FFFFFF"/>
                </a:solidFill>
                <a:latin typeface="微软雅黑" panose="020B0503020204020204" pitchFamily="34" charset="-122"/>
                <a:ea typeface="微软雅黑" panose="020B0503020204020204" pitchFamily="34" charset="-122"/>
              </a:endParaRPr>
            </a:p>
          </p:txBody>
        </p:sp>
        <p:sp>
          <p:nvSpPr>
            <p:cNvPr id="28680" name="矩形 8"/>
            <p:cNvSpPr>
              <a:spLocks noChangeArrowheads="1"/>
            </p:cNvSpPr>
            <p:nvPr/>
          </p:nvSpPr>
          <p:spPr bwMode="auto">
            <a:xfrm>
              <a:off x="6716731" y="3810"/>
              <a:ext cx="451741" cy="3151112"/>
            </a:xfrm>
            <a:prstGeom prst="rect">
              <a:avLst/>
            </a:prstGeom>
            <a:solidFill>
              <a:srgbClr val="9DC3E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250">
                <a:solidFill>
                  <a:srgbClr val="FFFFFF"/>
                </a:solidFill>
              </a:endParaRPr>
            </a:p>
          </p:txBody>
        </p:sp>
      </p:grpSp>
      <p:sp>
        <p:nvSpPr>
          <p:cNvPr id="28676" name="标题 8"/>
          <p:cNvSpPr txBox="1">
            <a:spLocks noChangeArrowheads="1"/>
          </p:cNvSpPr>
          <p:nvPr/>
        </p:nvSpPr>
        <p:spPr bwMode="auto">
          <a:xfrm>
            <a:off x="3228436" y="1328647"/>
            <a:ext cx="3637327" cy="302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500" b="1" dirty="0">
                <a:solidFill>
                  <a:srgbClr val="00367A"/>
                </a:solidFill>
                <a:latin typeface="微软雅黑" panose="020B0503020204020204" pitchFamily="34" charset="-122"/>
                <a:ea typeface="微软雅黑" panose="020B0503020204020204" pitchFamily="34" charset="-122"/>
              </a:rPr>
              <a:t>“数电”发票与“纸电”发票的主要区别</a:t>
            </a:r>
          </a:p>
        </p:txBody>
      </p:sp>
      <p:sp>
        <p:nvSpPr>
          <p:cNvPr id="2" name="矩形 1"/>
          <p:cNvSpPr/>
          <p:nvPr/>
        </p:nvSpPr>
        <p:spPr>
          <a:xfrm>
            <a:off x="1131163" y="4340152"/>
            <a:ext cx="7047847" cy="1286891"/>
          </a:xfrm>
          <a:prstGeom prst="rect">
            <a:avLst/>
          </a:prstGeom>
        </p:spPr>
        <p:txBody>
          <a:bodyPr>
            <a:spAutoFit/>
          </a:bodyPr>
          <a:lstStyle/>
          <a:p>
            <a:pPr>
              <a:lnSpc>
                <a:spcPct val="150000"/>
              </a:lnSpc>
              <a:defRPr/>
            </a:pPr>
            <a:r>
              <a:rPr lang="zh-CN" altLang="en-US" b="1" spc="4" dirty="0">
                <a:solidFill>
                  <a:srgbClr val="585858"/>
                </a:solidFill>
                <a:latin typeface="微软雅黑" panose="020B0503020204020204" pitchFamily="34" charset="-122"/>
                <a:cs typeface="微软雅黑" panose="020B0503020204020204" pitchFamily="34" charset="-122"/>
                <a:sym typeface="+mn-ea"/>
              </a:rPr>
              <a:t>标签是指在发票开具、取得、使用和</a:t>
            </a:r>
            <a:r>
              <a:rPr lang="zh-CN" altLang="en-US" b="1" spc="9" dirty="0">
                <a:solidFill>
                  <a:srgbClr val="585858"/>
                </a:solidFill>
                <a:latin typeface="微软雅黑" panose="020B0503020204020204" pitchFamily="34" charset="-122"/>
                <a:cs typeface="微软雅黑" panose="020B0503020204020204" pitchFamily="34" charset="-122"/>
                <a:sym typeface="+mn-ea"/>
              </a:rPr>
              <a:t>申报纳税等环节，税务机</a:t>
            </a:r>
            <a:r>
              <a:rPr lang="zh-CN" altLang="en-US" b="1" dirty="0">
                <a:solidFill>
                  <a:srgbClr val="585858"/>
                </a:solidFill>
                <a:latin typeface="微软雅黑" panose="020B0503020204020204" pitchFamily="34" charset="-122"/>
                <a:cs typeface="微软雅黑" panose="020B0503020204020204" pitchFamily="34" charset="-122"/>
                <a:sym typeface="+mn-ea"/>
              </a:rPr>
              <a:t>关</a:t>
            </a:r>
            <a:r>
              <a:rPr lang="zh-CN" altLang="en-US" b="1" spc="50" dirty="0">
                <a:solidFill>
                  <a:srgbClr val="585858"/>
                </a:solidFill>
                <a:latin typeface="微软雅黑" panose="020B0503020204020204" pitchFamily="34" charset="-122"/>
                <a:cs typeface="微软雅黑" panose="020B0503020204020204" pitchFamily="34" charset="-122"/>
                <a:sym typeface="+mn-ea"/>
              </a:rPr>
              <a:t>根据税源管理</a:t>
            </a:r>
            <a:r>
              <a:rPr lang="zh-CN" altLang="en-US" b="1" spc="55" dirty="0">
                <a:solidFill>
                  <a:srgbClr val="585858"/>
                </a:solidFill>
                <a:latin typeface="微软雅黑" panose="020B0503020204020204" pitchFamily="34" charset="-122"/>
                <a:cs typeface="微软雅黑" panose="020B0503020204020204" pitchFamily="34" charset="-122"/>
                <a:sym typeface="+mn-ea"/>
              </a:rPr>
              <a:t>、税费联动、风险管理、纳税服务的需要，赋予电</a:t>
            </a:r>
            <a:r>
              <a:rPr lang="zh-CN" altLang="en-US" b="1" dirty="0">
                <a:solidFill>
                  <a:srgbClr val="585858"/>
                </a:solidFill>
                <a:latin typeface="微软雅黑" panose="020B0503020204020204" pitchFamily="34" charset="-122"/>
                <a:cs typeface="微软雅黑" panose="020B0503020204020204" pitchFamily="34" charset="-122"/>
                <a:sym typeface="+mn-ea"/>
              </a:rPr>
              <a:t>子发票</a:t>
            </a:r>
            <a:r>
              <a:rPr lang="zh-CN" altLang="en-US" b="1" dirty="0">
                <a:solidFill>
                  <a:srgbClr val="C00000"/>
                </a:solidFill>
                <a:latin typeface="微软雅黑" panose="020B0503020204020204" pitchFamily="34" charset="-122"/>
                <a:cs typeface="微软雅黑" panose="020B0503020204020204" pitchFamily="34" charset="-122"/>
                <a:sym typeface="+mn-ea"/>
              </a:rPr>
              <a:t>不同类型的标识</a:t>
            </a:r>
            <a:r>
              <a:rPr lang="zh-CN" altLang="en-US" spc="4" dirty="0">
                <a:solidFill>
                  <a:srgbClr val="585858"/>
                </a:solidFill>
                <a:latin typeface="微软雅黑" panose="020B0503020204020204" pitchFamily="34" charset="-122"/>
                <a:cs typeface="微软雅黑" panose="020B0503020204020204" pitchFamily="34" charset="-122"/>
                <a:sym typeface="+mn-ea"/>
              </a:rPr>
              <a:t>。</a:t>
            </a:r>
            <a:endParaRPr lang="zh-CN" altLang="en-US" dirty="0">
              <a:latin typeface="微软雅黑" panose="020B0503020204020204" pitchFamily="34" charset="-122"/>
              <a:cs typeface="微软雅黑" panose="020B0503020204020204" pitchFamily="34" charset="-122"/>
            </a:endParaRPr>
          </a:p>
        </p:txBody>
      </p:sp>
      <p:sp>
        <p:nvSpPr>
          <p:cNvPr id="12" name="矩形 1"/>
          <p:cNvSpPr>
            <a:spLocks noChangeArrowheads="1"/>
          </p:cNvSpPr>
          <p:nvPr/>
        </p:nvSpPr>
        <p:spPr bwMode="auto">
          <a:xfrm>
            <a:off x="365262" y="247345"/>
            <a:ext cx="2024471" cy="345812"/>
          </a:xfrm>
          <a:prstGeom prst="rect">
            <a:avLst/>
          </a:prstGeom>
        </p:spPr>
        <p:txBody>
          <a:bodyPr wrap="none" anchor="ctr"/>
          <a:lstStyle>
            <a:lvl1pPr algn="ctr" defTabSz="1219200" rtl="0" eaLnBrk="1" latinLnBrk="0" hangingPunct="1">
              <a:spcBef>
                <a:spcPct val="0"/>
              </a:spcBef>
              <a:buNone/>
              <a:defRPr sz="2135" kern="1200">
                <a:solidFill>
                  <a:schemeClr val="tx1"/>
                </a:solidFill>
                <a:latin typeface="+mj-lt"/>
                <a:ea typeface="+mj-ea"/>
                <a:cs typeface="+mj-cs"/>
              </a:defRPr>
            </a:lvl1pPr>
          </a:lstStyle>
          <a:p>
            <a:pPr algn="l" defTabSz="857250" eaLnBrk="0" hangingPunct="0">
              <a:lnSpc>
                <a:spcPct val="90000"/>
              </a:lnSpc>
              <a:spcBef>
                <a:spcPct val="20000"/>
              </a:spcBef>
              <a:defRPr/>
            </a:pPr>
            <a:r>
              <a:rPr lang="zh-CN" altLang="en-US" sz="1685" b="1" spc="211"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数电发票特点</a:t>
            </a:r>
          </a:p>
        </p:txBody>
      </p:sp>
    </p:spTree>
  </p:cSld>
  <p:clrMapOvr>
    <a:masterClrMapping/>
  </p:clrMapOvr>
  <p:transition spd="slow">
    <p:fade/>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jUxNzcyYzY1YWQ4MjBjNzM0OWNhNWMwYmViNWM3YjYifQ=="/>
  <p:tag name="KSO_WPP_MARK_KEY" val="80f5060c-7ca6-4b1c-81b9-4e14124438fa"/>
</p:tagLst>
</file>

<file path=ppt/tags/tag10.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1.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2.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3.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4.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5.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6.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7.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8.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19.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1.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2.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3.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4.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5.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6.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7.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8.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29.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3.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24235"/>
  <p:tag name="KSO_WM_SLIDE_CAN_ADD_NAVIGATION" val="1"/>
  <p:tag name="KSO_WM_SLIDE_BACKGROUND" val="[&quot;general&quot;]"/>
  <p:tag name="KSO_WM_SLIDE_RATIO" val="1.777778"/>
  <p:tag name="KSO_WM_CHIP_XID" val="5e71ec0347edf80c4a5df1a3"/>
  <p:tag name="KSO_WM_SLIDE_ID" val="custom20224235_11"/>
  <p:tag name="KSO_WM_TEMPLATE_SUBCATEGORY" val="21"/>
  <p:tag name="KSO_WM_TEMPLATE_MASTER_TYPE" val="0"/>
  <p:tag name="KSO_WM_TEMPLATE_COLOR_TYPE" val="1"/>
  <p:tag name="KSO_WM_SLIDE_TYPE" val="text"/>
  <p:tag name="KSO_WM_SLIDE_SUBTYPE" val="pureTxt"/>
  <p:tag name="KSO_WM_SLIDE_ITEM_CNT" val="0"/>
  <p:tag name="KSO_WM_SLIDE_INDEX" val="11"/>
  <p:tag name="KSO_WM_SLIDE_SIZE" val="539.955*192.702"/>
  <p:tag name="KSO_WM_SLIDE_POSITION" val="383.217*130.22"/>
  <p:tag name="KSO_WM_TAG_VERSION" val="1.0"/>
  <p:tag name="KSO_WM_SLIDE_LAYOUT" val="a_f_h"/>
  <p:tag name="KSO_WM_SLIDE_LAYOUT_CNT" val="1_1_1"/>
  <p:tag name="KSO_WM_CHIP_FILLPROP" val="[[{&quot;text_align&quot;:&quot;lm&quot;,&quot;text_direction&quot;:&quot;horizontal&quot;,&quot;support_features&quot;:[&quot;collage&quot;,&quot;carousel&quot;,&quot;creativecrop&quot;],&quot;support_big_font&quot;:false,&quot;picture_toward&quot;:0,&quot;picture_dockside&quot;:[],&quot;fill_id&quot;:&quot;dabab36840834ae49eb4f61043c8020b&quot;,&quot;fill_align&quot;:&quot;cm&quot;,&quot;chip_types&quot;:[&quot;diagram&quot;,&quot;pictext&quot;,&quot;text&quot;,&quot;picture&quot;,&quot;header&quot;,&quot;chart&quot;,&quot;table&quot;,&quot;video&quot;]},{&quot;text_align&quot;:&quot;lb&quot;,&quot;text_direction&quot;:&quot;horizontal&quot;,&quot;support_big_font&quot;:false,&quot;picture_toward&quot;:0,&quot;picture_dockside&quot;:[],&quot;fill_id&quot;:&quot;ac9f38e257d846e1b17ef54b0b3e8ea6&quot;,&quot;fill_align&quot;:&quot;lb&quot;,&quot;chip_types&quot;:[&quot;text&quot;,&quot;picture&quot;]},{&quot;text_align&quot;:&quot;lt&quot;,&quot;text_direction&quot;:&quot;horizontal&quot;,&quot;support_big_font&quot;:false,&quot;picture_toward&quot;:0,&quot;picture_dockside&quot;:[],&quot;fill_id&quot;:&quot;7fa22ba9a6ce4cab9e50f3c3b3842673&quot;,&quot;fill_align&quot;:&quot;lt&quot;,&quot;chip_types&quot;:[&quot;text&quot;]}],[{&quot;text_align&quot;:&quot;lm&quot;,&quot;text_direction&quot;:&quot;horizontal&quot;,&quot;support_big_font&quot;:false,&quot;picture_toward&quot;:0,&quot;picture_dockside&quot;:[],&quot;fill_id&quot;:&quot;dabab36840834ae49eb4f61043c8020b&quot;,&quot;fill_align&quot;:&quot;cm&quot;,&quot;chip_types&quot;:[&quot;text&quot;]},{&quot;text_align&quot;:&quot;lb&quot;,&quot;text_direction&quot;:&quot;horizontal&quot;,&quot;support_big_font&quot;:false,&quot;picture_toward&quot;:0,&quot;picture_dockside&quot;:[],&quot;fill_id&quot;:&quot;ac9f38e257d846e1b17ef54b0b3e8ea6&quot;,&quot;fill_align&quot;:&quot;lb&quot;,&quot;chip_types&quot;:[&quot;diagram&quot;,&quot;picture&quot;]},{&quot;text_align&quot;:&quot;lt&quot;,&quot;text_direction&quot;:&quot;horizontal&quot;,&quot;support_big_font&quot;:false,&quot;picture_toward&quot;:0,&quot;picture_dockside&quot;:[],&quot;fill_id&quot;:&quot;7fa22ba9a6ce4cab9e50f3c3b3842673&quot;,&quot;fill_align&quot;:&quot;lt&quot;,&quot;chip_types&quot;:[&quot;text&quot;]}]]"/>
  <p:tag name="KSO_WM_CHIP_DECFILLPROP" val="[]"/>
  <p:tag name="KSO_WM_SLIDE_LAYOUT_INFO" val="{&quot;backgroundInfo&quot;:[{&quot;bottom&quot;:0,&quot;bottomAbs&quot;:false,&quot;left&quot;:0,&quot;leftAbs&quot;:false,&quot;right&quot;:0,&quot;rightAbs&quot;:false,&quot;top&quot;:0,&quot;topAbs&quot;:false,&quot;type&quot;:&quot;general&quot;}],&quot;direction&quot;:1,&quot;id&quot;:&quot;2021-04-01T15:34:14&quot;,&quot;maxSize&quot;:{&quot;size1&quot;:52.600000000000001},&quot;minSize&quot;:{&quot;size1&quot;:33.799999999999997},&quot;normalSize&quot;:{&quot;size1&quot;:33.799999999999997},&quot;subLayout&quot;:[{&quot;id&quot;:&quot;2021-04-01T15:34:14&quot;,&quot;margin&quot;:{&quot;bottom&quot;:2.9630000591278076,&quot;left&quot;:2.1170001029968262,&quot;right&quot;:0.026000002399086952,&quot;top&quot;:2.9630000591278076},&quot;type&quot;:0},{&quot;id&quot;:&quot;2021-04-01T15:34:14&quot;,&quot;maxSize&quot;:{&quot;size1&quot;:64.299999999999997},&quot;minSize&quot;:{&quot;size1&quot;:55.600000000000001},&quot;normalSize&quot;:{&quot;size1&quot;:64.299999999999997},&quot;subLayout&quot;:[{&quot;id&quot;:&quot;2021-04-01T15:34:14&quot;,&quot;margin&quot;:{&quot;bottom&quot;:0.81999999284744263,&quot;left&quot;:1.2430000305175781,&quot;right&quot;:2.1170001029968262,&quot;top&quot;:2.9630000591278076},&quot;maxSize&quot;:{&quot;size1&quot;:52.499562606341307},&quot;minSize&quot;:{&quot;size1&quot;:36.599562606341301},&quot;normalSize&quot;:{&quot;size1&quot;:36.599562606341301},&quot;subLayout&quot;:[{&quot;id&quot;:&quot;2021-04-01T15:34:14&quot;,&quot;margin&quot;:{&quot;bottom&quot;:0.046929989010095596,&quot;left&quot;:1.2430000305175781,&quot;right&quot;:2.1170001029968262,&quot;top&quot;:2.9630000591278076},&quot;type&quot;:0},{&quot;id&quot;:&quot;2021-04-01T15:34:14&quot;,&quot;margin&quot;:{&quot;bottom&quot;:0.81999999284744263,&quot;left&quot;:1.2430000305175781,&quot;right&quot;:2.1170001029968262,&quot;top&quot;:0.14886192977428436},&quot;type&quot;:0}],&quot;type&quot;:0},{&quot;id&quot;:&quot;2021-04-01T15:34:14&quot;,&quot;margin&quot;:{&quot;bottom&quot;:2.9630000591278076,&quot;left&quot;:1.2430000305175781,&quot;right&quot;:2.1170001029968262,&quot;top&quot;:0.026000002399086952},&quot;type&quot;:0}],&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GROUPID" val="5e71ec0347edf80c4a5df1a2"/>
  <p:tag name="KSO_WM_SLIDE_BK_DARK_LIGHT" val="2"/>
  <p:tag name="KSO_WM_SLIDE_BACKGROUND_TYPE" val="general"/>
  <p:tag name="KSO_WM_SLIDE_SUPPORT_FEATURE_TYPE" val="0"/>
  <p:tag name="KSO_WM_TEMPLATE_ASSEMBLE_XID" val="60656f344054ed1e2fb805a1"/>
  <p:tag name="KSO_WM_TEMPLATE_ASSEMBLE_GROUPID" val="60656f344054ed1e2fb805a1"/>
  <p:tag name="KSO_WM_CHIP_COLORING" val="1"/>
</p:tagLst>
</file>

<file path=ppt/tags/tag31.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32.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33.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34.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35.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36.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37.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38.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39.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4.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40.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41.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42.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43.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44.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45.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46.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47.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48.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49.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5.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50.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51.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52.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24235"/>
  <p:tag name="KSO_WM_SLIDE_CAN_ADD_NAVIGATION" val="1"/>
  <p:tag name="KSO_WM_SLIDE_BACKGROUND" val="[&quot;general&quot;]"/>
  <p:tag name="KSO_WM_SLIDE_RATIO" val="1.777778"/>
  <p:tag name="KSO_WM_CHIP_XID" val="5e71ec0347edf80c4a5df1a3"/>
  <p:tag name="KSO_WM_SLIDE_ID" val="custom20224235_11"/>
  <p:tag name="KSO_WM_TEMPLATE_SUBCATEGORY" val="21"/>
  <p:tag name="KSO_WM_TEMPLATE_MASTER_TYPE" val="0"/>
  <p:tag name="KSO_WM_TEMPLATE_COLOR_TYPE" val="1"/>
  <p:tag name="KSO_WM_SLIDE_TYPE" val="text"/>
  <p:tag name="KSO_WM_SLIDE_SUBTYPE" val="pureTxt"/>
  <p:tag name="KSO_WM_SLIDE_ITEM_CNT" val="0"/>
  <p:tag name="KSO_WM_SLIDE_INDEX" val="11"/>
  <p:tag name="KSO_WM_SLIDE_SIZE" val="539.955*192.702"/>
  <p:tag name="KSO_WM_SLIDE_POSITION" val="383.217*130.22"/>
  <p:tag name="KSO_WM_TAG_VERSION" val="1.0"/>
  <p:tag name="KSO_WM_SLIDE_LAYOUT" val="a_f_h"/>
  <p:tag name="KSO_WM_SLIDE_LAYOUT_CNT" val="1_1_1"/>
  <p:tag name="KSO_WM_CHIP_FILLPROP" val="[[{&quot;text_align&quot;:&quot;lm&quot;,&quot;text_direction&quot;:&quot;horizontal&quot;,&quot;support_features&quot;:[&quot;collage&quot;,&quot;carousel&quot;,&quot;creativecrop&quot;],&quot;support_big_font&quot;:false,&quot;picture_toward&quot;:0,&quot;picture_dockside&quot;:[],&quot;fill_id&quot;:&quot;dabab36840834ae49eb4f61043c8020b&quot;,&quot;fill_align&quot;:&quot;cm&quot;,&quot;chip_types&quot;:[&quot;diagram&quot;,&quot;pictext&quot;,&quot;text&quot;,&quot;picture&quot;,&quot;header&quot;,&quot;chart&quot;,&quot;table&quot;,&quot;video&quot;]},{&quot;text_align&quot;:&quot;lb&quot;,&quot;text_direction&quot;:&quot;horizontal&quot;,&quot;support_big_font&quot;:false,&quot;picture_toward&quot;:0,&quot;picture_dockside&quot;:[],&quot;fill_id&quot;:&quot;ac9f38e257d846e1b17ef54b0b3e8ea6&quot;,&quot;fill_align&quot;:&quot;lb&quot;,&quot;chip_types&quot;:[&quot;text&quot;,&quot;picture&quot;]},{&quot;text_align&quot;:&quot;lt&quot;,&quot;text_direction&quot;:&quot;horizontal&quot;,&quot;support_big_font&quot;:false,&quot;picture_toward&quot;:0,&quot;picture_dockside&quot;:[],&quot;fill_id&quot;:&quot;7fa22ba9a6ce4cab9e50f3c3b3842673&quot;,&quot;fill_align&quot;:&quot;lt&quot;,&quot;chip_types&quot;:[&quot;text&quot;]}],[{&quot;text_align&quot;:&quot;lm&quot;,&quot;text_direction&quot;:&quot;horizontal&quot;,&quot;support_big_font&quot;:false,&quot;picture_toward&quot;:0,&quot;picture_dockside&quot;:[],&quot;fill_id&quot;:&quot;dabab36840834ae49eb4f61043c8020b&quot;,&quot;fill_align&quot;:&quot;cm&quot;,&quot;chip_types&quot;:[&quot;text&quot;]},{&quot;text_align&quot;:&quot;lb&quot;,&quot;text_direction&quot;:&quot;horizontal&quot;,&quot;support_big_font&quot;:false,&quot;picture_toward&quot;:0,&quot;picture_dockside&quot;:[],&quot;fill_id&quot;:&quot;ac9f38e257d846e1b17ef54b0b3e8ea6&quot;,&quot;fill_align&quot;:&quot;lb&quot;,&quot;chip_types&quot;:[&quot;diagram&quot;,&quot;picture&quot;]},{&quot;text_align&quot;:&quot;lt&quot;,&quot;text_direction&quot;:&quot;horizontal&quot;,&quot;support_big_font&quot;:false,&quot;picture_toward&quot;:0,&quot;picture_dockside&quot;:[],&quot;fill_id&quot;:&quot;7fa22ba9a6ce4cab9e50f3c3b3842673&quot;,&quot;fill_align&quot;:&quot;lt&quot;,&quot;chip_types&quot;:[&quot;text&quot;]}]]"/>
  <p:tag name="KSO_WM_CHIP_DECFILLPROP" val="[]"/>
  <p:tag name="KSO_WM_SLIDE_LAYOUT_INFO" val="{&quot;backgroundInfo&quot;:[{&quot;bottom&quot;:0,&quot;bottomAbs&quot;:false,&quot;left&quot;:0,&quot;leftAbs&quot;:false,&quot;right&quot;:0,&quot;rightAbs&quot;:false,&quot;top&quot;:0,&quot;topAbs&quot;:false,&quot;type&quot;:&quot;general&quot;}],&quot;direction&quot;:1,&quot;id&quot;:&quot;2021-04-01T15:34:14&quot;,&quot;maxSize&quot;:{&quot;size1&quot;:52.600000000000001},&quot;minSize&quot;:{&quot;size1&quot;:33.799999999999997},&quot;normalSize&quot;:{&quot;size1&quot;:33.799999999999997},&quot;subLayout&quot;:[{&quot;id&quot;:&quot;2021-04-01T15:34:14&quot;,&quot;margin&quot;:{&quot;bottom&quot;:2.9630000591278076,&quot;left&quot;:2.1170001029968262,&quot;right&quot;:0.026000002399086952,&quot;top&quot;:2.9630000591278076},&quot;type&quot;:0},{&quot;id&quot;:&quot;2021-04-01T15:34:14&quot;,&quot;maxSize&quot;:{&quot;size1&quot;:64.299999999999997},&quot;minSize&quot;:{&quot;size1&quot;:55.600000000000001},&quot;normalSize&quot;:{&quot;size1&quot;:64.299999999999997},&quot;subLayout&quot;:[{&quot;id&quot;:&quot;2021-04-01T15:34:14&quot;,&quot;margin&quot;:{&quot;bottom&quot;:0.81999999284744263,&quot;left&quot;:1.2430000305175781,&quot;right&quot;:2.1170001029968262,&quot;top&quot;:2.9630000591278076},&quot;maxSize&quot;:{&quot;size1&quot;:52.499562606341307},&quot;minSize&quot;:{&quot;size1&quot;:36.599562606341301},&quot;normalSize&quot;:{&quot;size1&quot;:36.599562606341301},&quot;subLayout&quot;:[{&quot;id&quot;:&quot;2021-04-01T15:34:14&quot;,&quot;margin&quot;:{&quot;bottom&quot;:0.046929989010095596,&quot;left&quot;:1.2430000305175781,&quot;right&quot;:2.1170001029968262,&quot;top&quot;:2.9630000591278076},&quot;type&quot;:0},{&quot;id&quot;:&quot;2021-04-01T15:34:14&quot;,&quot;margin&quot;:{&quot;bottom&quot;:0.81999999284744263,&quot;left&quot;:1.2430000305175781,&quot;right&quot;:2.1170001029968262,&quot;top&quot;:0.14886192977428436},&quot;type&quot;:0}],&quot;type&quot;:0},{&quot;id&quot;:&quot;2021-04-01T15:34:14&quot;,&quot;margin&quot;:{&quot;bottom&quot;:2.9630000591278076,&quot;left&quot;:1.2430000305175781,&quot;right&quot;:2.1170001029968262,&quot;top&quot;:0.026000002399086952},&quot;type&quot;:0}],&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GROUPID" val="5e71ec0347edf80c4a5df1a2"/>
  <p:tag name="KSO_WM_SLIDE_BK_DARK_LIGHT" val="2"/>
  <p:tag name="KSO_WM_SLIDE_BACKGROUND_TYPE" val="general"/>
  <p:tag name="KSO_WM_SLIDE_SUPPORT_FEATURE_TYPE" val="0"/>
  <p:tag name="KSO_WM_TEMPLATE_ASSEMBLE_XID" val="60656f344054ed1e2fb805a1"/>
  <p:tag name="KSO_WM_TEMPLATE_ASSEMBLE_GROUPID" val="60656f344054ed1e2fb805a1"/>
  <p:tag name="KSO_WM_CHIP_COLORING" val="1"/>
</p:tagLst>
</file>

<file path=ppt/tags/tag7.xml><?xml version="1.0" encoding="utf-8"?>
<p:tagLst xmlns:a="http://schemas.openxmlformats.org/drawingml/2006/main" xmlns:r="http://schemas.openxmlformats.org/officeDocument/2006/relationships" xmlns:p="http://schemas.openxmlformats.org/presentationml/2006/main">
  <p:tag name="ISLIDE.ICON" val="#63686;#63686;"/>
</p:tagLst>
</file>

<file path=ppt/tags/tag8.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ags/tag9.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3_1*a*1"/>
  <p:tag name="KSO_WM_TEMPLATE_CATEGORY" val="diagram"/>
  <p:tag name="KSO_WM_TEMPLATE_INDEX" val="20205103"/>
  <p:tag name="KSO_WM_UNIT_LAYERLEVEL" val="1"/>
  <p:tag name="KSO_WM_TAG_VERSION" val="1.0"/>
  <p:tag name="KSO_WM_BEAUTIFY_FLAG" val="#wm#"/>
  <p:tag name="KSO_WM_UNIT_PRESET_TEXT" val="单击此处可添加大标题内容"/>
</p:tagLst>
</file>

<file path=ppt/theme/theme1.xml><?xml version="1.0" encoding="utf-8"?>
<a:theme xmlns:a="http://schemas.openxmlformats.org/drawingml/2006/main" name="流畅">
  <a:themeElements>
    <a:clrScheme name="流畅 1">
      <a:dk1>
        <a:srgbClr val="000000"/>
      </a:dk1>
      <a:lt1>
        <a:srgbClr val="FFFFFF"/>
      </a:lt1>
      <a:dk2>
        <a:srgbClr val="001B36"/>
      </a:dk2>
      <a:lt2>
        <a:srgbClr val="EDF8FE"/>
      </a:lt2>
      <a:accent1>
        <a:srgbClr val="477AB1"/>
      </a:accent1>
      <a:accent2>
        <a:srgbClr val="51848E"/>
      </a:accent2>
      <a:accent3>
        <a:srgbClr val="FFFFFF"/>
      </a:accent3>
      <a:accent4>
        <a:srgbClr val="000000"/>
      </a:accent4>
      <a:accent5>
        <a:srgbClr val="B1BED5"/>
      </a:accent5>
      <a:accent6>
        <a:srgbClr val="497780"/>
      </a:accent6>
      <a:hlink>
        <a:srgbClr val="0080FF"/>
      </a:hlink>
      <a:folHlink>
        <a:srgbClr val="FF00FF"/>
      </a:folHlink>
    </a:clrScheme>
    <a:fontScheme name="流畅">
      <a:majorFont>
        <a:latin typeface="Rockwell"/>
        <a:ea typeface="方正姚体"/>
        <a:cs typeface=""/>
      </a:majorFont>
      <a:minorFont>
        <a:latin typeface="Rockwell"/>
        <a:ea typeface="方正姚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流畅 1">
        <a:dk1>
          <a:srgbClr val="000000"/>
        </a:dk1>
        <a:lt1>
          <a:srgbClr val="FFFFFF"/>
        </a:lt1>
        <a:dk2>
          <a:srgbClr val="001B36"/>
        </a:dk2>
        <a:lt2>
          <a:srgbClr val="EDF8FE"/>
        </a:lt2>
        <a:accent1>
          <a:srgbClr val="477AB1"/>
        </a:accent1>
        <a:accent2>
          <a:srgbClr val="51848E"/>
        </a:accent2>
        <a:accent3>
          <a:srgbClr val="FFFFFF"/>
        </a:accent3>
        <a:accent4>
          <a:srgbClr val="000000"/>
        </a:accent4>
        <a:accent5>
          <a:srgbClr val="B1BED5"/>
        </a:accent5>
        <a:accent6>
          <a:srgbClr val="497780"/>
        </a:accent6>
        <a:hlink>
          <a:srgbClr val="0080FF"/>
        </a:hlink>
        <a:folHlink>
          <a:srgbClr val="FF00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0.xml><?xml version="1.0" encoding="utf-8"?>
<a:theme xmlns:a="http://schemas.openxmlformats.org/drawingml/2006/main" name="11_Office 主题">
  <a:themeElements>
    <a:clrScheme name="11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fontScheme name="11_Office 主题">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1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12_Office 主题">
  <a:themeElements>
    <a:clrScheme name="12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fontScheme name="12_Office 主题">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2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13_Office 主题">
  <a:themeElements>
    <a:clrScheme name="13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fontScheme name="13_Office 主题">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3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3.xml><?xml version="1.0" encoding="utf-8"?>
<a:theme xmlns:a="http://schemas.openxmlformats.org/drawingml/2006/main" name="Office 主题​​">
  <a:themeElements>
    <a:clrScheme name="">
      <a:dk1>
        <a:srgbClr val="000000"/>
      </a:dk1>
      <a:lt1>
        <a:srgbClr val="FFFFFF"/>
      </a:lt1>
      <a:dk2>
        <a:srgbClr val="001B36"/>
      </a:dk2>
      <a:lt2>
        <a:srgbClr val="EDF8FE"/>
      </a:lt2>
      <a:accent1>
        <a:srgbClr val="477AB1"/>
      </a:accent1>
      <a:accent2>
        <a:srgbClr val="51848E"/>
      </a:accent2>
      <a:accent3>
        <a:srgbClr val="FFFFFF"/>
      </a:accent3>
      <a:accent4>
        <a:srgbClr val="000000"/>
      </a:accent4>
      <a:accent5>
        <a:srgbClr val="B1BED5"/>
      </a:accent5>
      <a:accent6>
        <a:srgbClr val="497780"/>
      </a:accent6>
      <a:hlink>
        <a:srgbClr val="0080FF"/>
      </a:hlink>
      <a:folHlink>
        <a:srgbClr val="FF00F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2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fontScheme name="2_Office 主题">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4_Office 主题">
  <a:themeElements>
    <a:clrScheme name="4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fontScheme name="4_Office 主题">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4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5_Office 主题">
  <a:themeElements>
    <a:clrScheme name="5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fontScheme name="5_Office 主题">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5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6_Office 主题">
  <a:themeElements>
    <a:clrScheme name="6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fontScheme name="6_Office 主题">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6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7_Office 主题">
  <a:themeElements>
    <a:clrScheme name="7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fontScheme name="7_Office 主题">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8_Office 主题">
  <a:themeElements>
    <a:clrScheme name="8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fontScheme name="8_Office 主题">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8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9_Office 主题">
  <a:themeElements>
    <a:clrScheme name="9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fontScheme name="9_Office 主题">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9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10_Office 主题">
  <a:themeElements>
    <a:clrScheme name="10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fontScheme name="10_Office 主题">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0_Office 主题 1">
        <a:dk1>
          <a:srgbClr val="000000"/>
        </a:dk1>
        <a:lt1>
          <a:srgbClr val="FFFFFF"/>
        </a:lt1>
        <a:dk2>
          <a:srgbClr val="0B5F84"/>
        </a:dk2>
        <a:lt2>
          <a:srgbClr val="FFFFFF"/>
        </a:lt2>
        <a:accent1>
          <a:srgbClr val="0B5F84"/>
        </a:accent1>
        <a:accent2>
          <a:srgbClr val="272F42"/>
        </a:accent2>
        <a:accent3>
          <a:srgbClr val="FFFFFF"/>
        </a:accent3>
        <a:accent4>
          <a:srgbClr val="000000"/>
        </a:accent4>
        <a:accent5>
          <a:srgbClr val="AAB6C2"/>
        </a:accent5>
        <a:accent6>
          <a:srgbClr val="222A3B"/>
        </a:accent6>
        <a:hlink>
          <a:srgbClr val="2B2B2B"/>
        </a:hlink>
        <a:folHlink>
          <a:srgbClr val="C0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4591</Words>
  <Application>Microsoft Office PowerPoint</Application>
  <PresentationFormat>自定义</PresentationFormat>
  <Paragraphs>236</Paragraphs>
  <Slides>69</Slides>
  <Notes>69</Notes>
  <HiddenSlides>0</HiddenSlides>
  <MMClips>0</MMClips>
  <ScaleCrop>false</ScaleCrop>
  <HeadingPairs>
    <vt:vector size="4" baseType="variant">
      <vt:variant>
        <vt:lpstr>主题</vt:lpstr>
      </vt:variant>
      <vt:variant>
        <vt:i4>12</vt:i4>
      </vt:variant>
      <vt:variant>
        <vt:lpstr>幻灯片标题</vt:lpstr>
      </vt:variant>
      <vt:variant>
        <vt:i4>69</vt:i4>
      </vt:variant>
    </vt:vector>
  </HeadingPairs>
  <TitlesOfParts>
    <vt:vector size="81" baseType="lpstr">
      <vt:lpstr>流畅</vt:lpstr>
      <vt:lpstr>2_Office 主题</vt:lpstr>
      <vt:lpstr>4_Office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幻灯片 0</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3182</cp:revision>
  <cp:lastPrinted>2021-07-22T00:16:00Z</cp:lastPrinted>
  <dcterms:created xsi:type="dcterms:W3CDTF">2013-06-18T19:06:00Z</dcterms:created>
  <dcterms:modified xsi:type="dcterms:W3CDTF">2023-05-23T05:38:13Z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57B0199E80BE44228DD2396C8F697C86_13</vt:lpwstr>
  </property>
</Properties>
</file>